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56" r:id="rId2"/>
    <p:sldId id="335" r:id="rId3"/>
    <p:sldId id="283" r:id="rId4"/>
    <p:sldId id="289" r:id="rId5"/>
    <p:sldId id="287" r:id="rId6"/>
    <p:sldId id="337" r:id="rId7"/>
    <p:sldId id="351" r:id="rId8"/>
    <p:sldId id="350" r:id="rId9"/>
    <p:sldId id="338" r:id="rId10"/>
    <p:sldId id="280" r:id="rId11"/>
    <p:sldId id="345" r:id="rId12"/>
    <p:sldId id="334" r:id="rId13"/>
    <p:sldId id="354" r:id="rId14"/>
    <p:sldId id="355" r:id="rId15"/>
    <p:sldId id="344" r:id="rId16"/>
    <p:sldId id="352" r:id="rId17"/>
    <p:sldId id="342"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Enwright" initials="DE" lastIdx="1" clrIdx="0">
    <p:extLst>
      <p:ext uri="{19B8F6BF-5375-455C-9EA6-DF929625EA0E}">
        <p15:presenceInfo xmlns:p15="http://schemas.microsoft.com/office/powerpoint/2012/main" userId="Dawn  En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374" autoAdjust="0"/>
  </p:normalViewPr>
  <p:slideViewPr>
    <p:cSldViewPr>
      <p:cViewPr varScale="1">
        <p:scale>
          <a:sx n="106" d="100"/>
          <a:sy n="106" d="100"/>
        </p:scale>
        <p:origin x="6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1E048-1B1F-494B-A9D6-F07A46C966B0}" type="doc">
      <dgm:prSet loTypeId="urn:microsoft.com/office/officeart/2016/7/layout/BasicTimeline" loCatId="process" qsTypeId="urn:microsoft.com/office/officeart/2005/8/quickstyle/simple1" qsCatId="simple" csTypeId="urn:microsoft.com/office/officeart/2005/8/colors/accent6_2" csCatId="accent6" phldr="1"/>
      <dgm:spPr/>
      <dgm:t>
        <a:bodyPr/>
        <a:lstStyle/>
        <a:p>
          <a:endParaRPr lang="en-US"/>
        </a:p>
      </dgm:t>
    </dgm:pt>
    <dgm:pt modelId="{88EC18EE-9E0E-41BE-8DBD-64229A51CAA1}">
      <dgm:prSet/>
      <dgm:spPr/>
      <dgm:t>
        <a:bodyPr/>
        <a:lstStyle/>
        <a:p>
          <a:pPr>
            <a:defRPr b="1"/>
          </a:pPr>
          <a:r>
            <a:rPr lang="en-US"/>
            <a:t>1660’s -1967</a:t>
          </a:r>
        </a:p>
      </dgm:t>
    </dgm:pt>
    <dgm:pt modelId="{B9E0F901-3A17-4A31-99B5-741FAEE5FB56}" type="parTrans" cxnId="{6511F7E9-D344-4498-8259-74AAAECC0E63}">
      <dgm:prSet/>
      <dgm:spPr/>
      <dgm:t>
        <a:bodyPr/>
        <a:lstStyle/>
        <a:p>
          <a:endParaRPr lang="en-US"/>
        </a:p>
      </dgm:t>
    </dgm:pt>
    <dgm:pt modelId="{9DCE99F8-A861-457F-8F41-7DFC6792B21F}" type="sibTrans" cxnId="{6511F7E9-D344-4498-8259-74AAAECC0E63}">
      <dgm:prSet/>
      <dgm:spPr/>
      <dgm:t>
        <a:bodyPr/>
        <a:lstStyle/>
        <a:p>
          <a:endParaRPr lang="en-US"/>
        </a:p>
      </dgm:t>
    </dgm:pt>
    <dgm:pt modelId="{A6238D01-4960-4952-999A-773F0E76F776}">
      <dgm:prSet/>
      <dgm:spPr/>
      <dgm:t>
        <a:bodyPr/>
        <a:lstStyle/>
        <a:p>
          <a:r>
            <a:rPr lang="en-US"/>
            <a:t>Keep all records!!!</a:t>
          </a:r>
        </a:p>
      </dgm:t>
    </dgm:pt>
    <dgm:pt modelId="{2EE20581-C182-4648-B169-BD73D7AF00C0}" type="parTrans" cxnId="{7BFCC8A5-1F4F-4C9D-843D-E8F40AA3684F}">
      <dgm:prSet/>
      <dgm:spPr/>
      <dgm:t>
        <a:bodyPr/>
        <a:lstStyle/>
        <a:p>
          <a:endParaRPr lang="en-US"/>
        </a:p>
      </dgm:t>
    </dgm:pt>
    <dgm:pt modelId="{942C3A84-46DA-4714-A451-6C10A36B98A5}" type="sibTrans" cxnId="{7BFCC8A5-1F4F-4C9D-843D-E8F40AA3684F}">
      <dgm:prSet/>
      <dgm:spPr/>
      <dgm:t>
        <a:bodyPr/>
        <a:lstStyle/>
        <a:p>
          <a:endParaRPr lang="en-US"/>
        </a:p>
      </dgm:t>
    </dgm:pt>
    <dgm:pt modelId="{5BEE2691-3516-4BC2-A026-7C1EC647625F}">
      <dgm:prSet/>
      <dgm:spPr/>
      <dgm:t>
        <a:bodyPr/>
        <a:lstStyle/>
        <a:p>
          <a:pPr>
            <a:defRPr b="1"/>
          </a:pPr>
          <a:r>
            <a:rPr lang="en-US"/>
            <a:t>1967–1974</a:t>
          </a:r>
        </a:p>
      </dgm:t>
    </dgm:pt>
    <dgm:pt modelId="{90F46FF3-3A0F-4223-A38B-A047E38CB28C}" type="parTrans" cxnId="{717E47F7-D31B-4AAD-B283-5D7999F622E7}">
      <dgm:prSet/>
      <dgm:spPr/>
      <dgm:t>
        <a:bodyPr/>
        <a:lstStyle/>
        <a:p>
          <a:endParaRPr lang="en-US"/>
        </a:p>
      </dgm:t>
    </dgm:pt>
    <dgm:pt modelId="{C682C783-6BDC-4423-B476-0D8122A76082}" type="sibTrans" cxnId="{717E47F7-D31B-4AAD-B283-5D7999F622E7}">
      <dgm:prSet/>
      <dgm:spPr/>
      <dgm:t>
        <a:bodyPr/>
        <a:lstStyle/>
        <a:p>
          <a:endParaRPr lang="en-US"/>
        </a:p>
      </dgm:t>
    </dgm:pt>
    <dgm:pt modelId="{783BC14B-D550-48D6-AAA1-6FAFB1F8C130}">
      <dgm:prSet/>
      <dgm:spPr/>
      <dgm:t>
        <a:bodyPr/>
        <a:lstStyle/>
        <a:p>
          <a:r>
            <a:rPr lang="en-US"/>
            <a:t>44 record types in Statute</a:t>
          </a:r>
        </a:p>
      </dgm:t>
    </dgm:pt>
    <dgm:pt modelId="{64EA9851-8C48-4478-B052-C7ABE2F4E400}" type="parTrans" cxnId="{69CD05C0-5805-401B-9239-41F06052E2DF}">
      <dgm:prSet/>
      <dgm:spPr/>
      <dgm:t>
        <a:bodyPr/>
        <a:lstStyle/>
        <a:p>
          <a:endParaRPr lang="en-US"/>
        </a:p>
      </dgm:t>
    </dgm:pt>
    <dgm:pt modelId="{772FD348-8783-4354-B174-BD64CBE95F83}" type="sibTrans" cxnId="{69CD05C0-5805-401B-9239-41F06052E2DF}">
      <dgm:prSet/>
      <dgm:spPr/>
      <dgm:t>
        <a:bodyPr/>
        <a:lstStyle/>
        <a:p>
          <a:endParaRPr lang="en-US"/>
        </a:p>
      </dgm:t>
    </dgm:pt>
    <dgm:pt modelId="{C5457929-5D68-4CAC-A84C-3DC1740D3B8D}">
      <dgm:prSet/>
      <dgm:spPr/>
      <dgm:t>
        <a:bodyPr/>
        <a:lstStyle/>
        <a:p>
          <a:pPr>
            <a:defRPr b="1"/>
          </a:pPr>
          <a:r>
            <a:rPr lang="en-US"/>
            <a:t>1977–2005</a:t>
          </a:r>
        </a:p>
      </dgm:t>
    </dgm:pt>
    <dgm:pt modelId="{2FA528E4-41F9-4746-83A5-5B84DC3BFE23}" type="parTrans" cxnId="{1F016FF0-3931-4566-B940-89F24046A34E}">
      <dgm:prSet/>
      <dgm:spPr/>
      <dgm:t>
        <a:bodyPr/>
        <a:lstStyle/>
        <a:p>
          <a:endParaRPr lang="en-US"/>
        </a:p>
      </dgm:t>
    </dgm:pt>
    <dgm:pt modelId="{EFDB30AF-A54C-4D7D-A5A2-F13FF227AF54}" type="sibTrans" cxnId="{1F016FF0-3931-4566-B940-89F24046A34E}">
      <dgm:prSet/>
      <dgm:spPr/>
      <dgm:t>
        <a:bodyPr/>
        <a:lstStyle/>
        <a:p>
          <a:endParaRPr lang="en-US"/>
        </a:p>
      </dgm:t>
    </dgm:pt>
    <dgm:pt modelId="{0474C510-EC78-469E-86BD-8AA64399F499}">
      <dgm:prSet/>
      <dgm:spPr/>
      <dgm:t>
        <a:bodyPr/>
        <a:lstStyle/>
        <a:p>
          <a:r>
            <a:rPr lang="en-US"/>
            <a:t>105 record types in administrative rules of MRB</a:t>
          </a:r>
        </a:p>
      </dgm:t>
    </dgm:pt>
    <dgm:pt modelId="{8CFD7E91-67B4-4951-B9B5-824949A220D0}" type="parTrans" cxnId="{57DF43E5-3CBD-4976-986E-E03FDE619398}">
      <dgm:prSet/>
      <dgm:spPr/>
      <dgm:t>
        <a:bodyPr/>
        <a:lstStyle/>
        <a:p>
          <a:endParaRPr lang="en-US"/>
        </a:p>
      </dgm:t>
    </dgm:pt>
    <dgm:pt modelId="{F79B0669-EB92-4D59-AD2F-AD5EA2759B97}" type="sibTrans" cxnId="{57DF43E5-3CBD-4976-986E-E03FDE619398}">
      <dgm:prSet/>
      <dgm:spPr/>
      <dgm:t>
        <a:bodyPr/>
        <a:lstStyle/>
        <a:p>
          <a:endParaRPr lang="en-US"/>
        </a:p>
      </dgm:t>
    </dgm:pt>
    <dgm:pt modelId="{9BC39461-A860-47A3-9570-52C266EDCA81}">
      <dgm:prSet/>
      <dgm:spPr/>
      <dgm:t>
        <a:bodyPr/>
        <a:lstStyle/>
        <a:p>
          <a:pPr>
            <a:defRPr b="1"/>
          </a:pPr>
          <a:r>
            <a:rPr lang="en-US"/>
            <a:t>2005 – present</a:t>
          </a:r>
        </a:p>
      </dgm:t>
    </dgm:pt>
    <dgm:pt modelId="{0E38B596-2618-488E-819F-A7707AD2E89B}" type="parTrans" cxnId="{70213B2B-4FCB-4591-B58C-CC13877D2E9D}">
      <dgm:prSet/>
      <dgm:spPr/>
      <dgm:t>
        <a:bodyPr/>
        <a:lstStyle/>
        <a:p>
          <a:endParaRPr lang="en-US"/>
        </a:p>
      </dgm:t>
    </dgm:pt>
    <dgm:pt modelId="{0B5A6614-0983-4A8F-BC6D-4DD63F2BFB7D}" type="sibTrans" cxnId="{70213B2B-4FCB-4591-B58C-CC13877D2E9D}">
      <dgm:prSet/>
      <dgm:spPr/>
      <dgm:t>
        <a:bodyPr/>
        <a:lstStyle/>
        <a:p>
          <a:endParaRPr lang="en-US"/>
        </a:p>
      </dgm:t>
    </dgm:pt>
    <dgm:pt modelId="{9125A02C-3891-4184-9725-5548F21AB0C2}">
      <dgm:prSet/>
      <dgm:spPr/>
      <dgm:t>
        <a:bodyPr/>
        <a:lstStyle/>
        <a:p>
          <a:r>
            <a:rPr lang="en-US"/>
            <a:t>163 record types back into Statute; MRB advisory.</a:t>
          </a:r>
        </a:p>
      </dgm:t>
    </dgm:pt>
    <dgm:pt modelId="{A3AE1996-D3D4-45F6-BD11-42DB12DB2B72}" type="parTrans" cxnId="{1C89D809-5D47-4B98-B190-17DCE9754B9C}">
      <dgm:prSet/>
      <dgm:spPr/>
      <dgm:t>
        <a:bodyPr/>
        <a:lstStyle/>
        <a:p>
          <a:endParaRPr lang="en-US"/>
        </a:p>
      </dgm:t>
    </dgm:pt>
    <dgm:pt modelId="{F66F3686-761A-48E3-8E14-C58448705018}" type="sibTrans" cxnId="{1C89D809-5D47-4B98-B190-17DCE9754B9C}">
      <dgm:prSet/>
      <dgm:spPr/>
      <dgm:t>
        <a:bodyPr/>
        <a:lstStyle/>
        <a:p>
          <a:endParaRPr lang="en-US"/>
        </a:p>
      </dgm:t>
    </dgm:pt>
    <dgm:pt modelId="{99C97DB2-C5C4-4837-A825-00B8AFC4BF55}" type="pres">
      <dgm:prSet presAssocID="{3DD1E048-1B1F-494B-A9D6-F07A46C966B0}" presName="root" presStyleCnt="0">
        <dgm:presLayoutVars>
          <dgm:chMax/>
          <dgm:chPref/>
          <dgm:animLvl val="lvl"/>
        </dgm:presLayoutVars>
      </dgm:prSet>
      <dgm:spPr/>
    </dgm:pt>
    <dgm:pt modelId="{5294CE39-2A6B-4A1A-B0BE-88C960578DE6}" type="pres">
      <dgm:prSet presAssocID="{3DD1E048-1B1F-494B-A9D6-F07A46C966B0}" presName="divider" presStyleLbl="fgAccFollowNode1" presStyleIdx="0" presStyleCnt="1"/>
      <dgm:spPr>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tailEnd type="triangle" w="lg" len="lg"/>
        </a:ln>
        <a:effectLst/>
      </dgm:spPr>
    </dgm:pt>
    <dgm:pt modelId="{81A2B167-759E-4C39-8FE7-D5B3867DFF25}" type="pres">
      <dgm:prSet presAssocID="{3DD1E048-1B1F-494B-A9D6-F07A46C966B0}" presName="nodes" presStyleCnt="0">
        <dgm:presLayoutVars>
          <dgm:chMax/>
          <dgm:chPref/>
          <dgm:animLvl val="lvl"/>
        </dgm:presLayoutVars>
      </dgm:prSet>
      <dgm:spPr/>
    </dgm:pt>
    <dgm:pt modelId="{BE92DA6B-C919-44D6-9D1C-D0E31E75B519}" type="pres">
      <dgm:prSet presAssocID="{88EC18EE-9E0E-41BE-8DBD-64229A51CAA1}" presName="composite" presStyleCnt="0"/>
      <dgm:spPr/>
    </dgm:pt>
    <dgm:pt modelId="{2AA2B111-CBAB-4D01-A0F1-0DADFCE19EC9}" type="pres">
      <dgm:prSet presAssocID="{88EC18EE-9E0E-41BE-8DBD-64229A51CAA1}" presName="L1TextContainer" presStyleLbl="revTx" presStyleIdx="0" presStyleCnt="4">
        <dgm:presLayoutVars>
          <dgm:chMax val="1"/>
          <dgm:chPref val="1"/>
          <dgm:bulletEnabled val="1"/>
        </dgm:presLayoutVars>
      </dgm:prSet>
      <dgm:spPr/>
    </dgm:pt>
    <dgm:pt modelId="{F4908782-7B57-4F9C-AAD4-ECF75629E3BE}" type="pres">
      <dgm:prSet presAssocID="{88EC18EE-9E0E-41BE-8DBD-64229A51CAA1}" presName="L2TextContainerWrapper" presStyleCnt="0">
        <dgm:presLayoutVars>
          <dgm:chMax val="0"/>
          <dgm:chPref val="0"/>
          <dgm:bulletEnabled val="1"/>
        </dgm:presLayoutVars>
      </dgm:prSet>
      <dgm:spPr/>
    </dgm:pt>
    <dgm:pt modelId="{FA7FADF4-7AD6-4287-94A2-8F02A77007C3}" type="pres">
      <dgm:prSet presAssocID="{88EC18EE-9E0E-41BE-8DBD-64229A51CAA1}" presName="L2TextContainer" presStyleLbl="bgAcc1" presStyleIdx="0" presStyleCnt="4"/>
      <dgm:spPr/>
    </dgm:pt>
    <dgm:pt modelId="{4B26DBB9-C201-477C-96CC-6AA152CBBF00}" type="pres">
      <dgm:prSet presAssocID="{88EC18EE-9E0E-41BE-8DBD-64229A51CAA1}" presName="FlexibleEmptyPlaceHolder" presStyleCnt="0"/>
      <dgm:spPr/>
    </dgm:pt>
    <dgm:pt modelId="{40692135-E407-481C-83BE-2EB685D059AF}" type="pres">
      <dgm:prSet presAssocID="{88EC18EE-9E0E-41BE-8DBD-64229A51CAA1}" presName="ConnectLine" presStyleLbl="sibTrans1D1" presStyleIdx="0" presStyleCnt="4"/>
      <dgm:spPr>
        <a:noFill/>
        <a:ln w="9525" cap="flat" cmpd="sng" algn="ctr">
          <a:solidFill>
            <a:schemeClr val="accent6">
              <a:hueOff val="0"/>
              <a:satOff val="0"/>
              <a:lumOff val="0"/>
              <a:alphaOff val="0"/>
            </a:schemeClr>
          </a:solidFill>
          <a:prstDash val="dash"/>
        </a:ln>
        <a:effectLst/>
      </dgm:spPr>
    </dgm:pt>
    <dgm:pt modelId="{B6A0288F-0A0B-4E1E-B171-0AD3BD7B2CD8}" type="pres">
      <dgm:prSet presAssocID="{88EC18EE-9E0E-41BE-8DBD-64229A51CAA1}" presName="ConnectorPoint" presStyleLbl="alignNode1" presStyleIdx="0" presStyleCnt="4"/>
      <dgm:spPr/>
    </dgm:pt>
    <dgm:pt modelId="{3374E6A9-BB75-4032-AA5B-66E7F9768F99}" type="pres">
      <dgm:prSet presAssocID="{88EC18EE-9E0E-41BE-8DBD-64229A51CAA1}" presName="EmptyPlaceHolder" presStyleCnt="0"/>
      <dgm:spPr/>
    </dgm:pt>
    <dgm:pt modelId="{5FD0568A-6075-4B31-A9FD-47EAA6E16300}" type="pres">
      <dgm:prSet presAssocID="{9DCE99F8-A861-457F-8F41-7DFC6792B21F}" presName="spaceBetweenRectangles" presStyleCnt="0"/>
      <dgm:spPr/>
    </dgm:pt>
    <dgm:pt modelId="{24B0FB83-064A-43F0-B4FA-7BEAA6E146DD}" type="pres">
      <dgm:prSet presAssocID="{5BEE2691-3516-4BC2-A026-7C1EC647625F}" presName="composite" presStyleCnt="0"/>
      <dgm:spPr/>
    </dgm:pt>
    <dgm:pt modelId="{ACA53D18-61E6-4CD0-9AF9-C32FC9E05CF2}" type="pres">
      <dgm:prSet presAssocID="{5BEE2691-3516-4BC2-A026-7C1EC647625F}" presName="L1TextContainer" presStyleLbl="revTx" presStyleIdx="1" presStyleCnt="4">
        <dgm:presLayoutVars>
          <dgm:chMax val="1"/>
          <dgm:chPref val="1"/>
          <dgm:bulletEnabled val="1"/>
        </dgm:presLayoutVars>
      </dgm:prSet>
      <dgm:spPr/>
    </dgm:pt>
    <dgm:pt modelId="{63B32BFD-EDA6-40A9-9A1E-DEEC0B801CB5}" type="pres">
      <dgm:prSet presAssocID="{5BEE2691-3516-4BC2-A026-7C1EC647625F}" presName="L2TextContainerWrapper" presStyleCnt="0">
        <dgm:presLayoutVars>
          <dgm:chMax val="0"/>
          <dgm:chPref val="0"/>
          <dgm:bulletEnabled val="1"/>
        </dgm:presLayoutVars>
      </dgm:prSet>
      <dgm:spPr/>
    </dgm:pt>
    <dgm:pt modelId="{E29A3916-5A5B-4263-882D-E8394BD9311A}" type="pres">
      <dgm:prSet presAssocID="{5BEE2691-3516-4BC2-A026-7C1EC647625F}" presName="L2TextContainer" presStyleLbl="bgAcc1" presStyleIdx="1" presStyleCnt="4"/>
      <dgm:spPr/>
    </dgm:pt>
    <dgm:pt modelId="{6E97AA65-5AB6-4EA2-AB71-4C8371C2EBBC}" type="pres">
      <dgm:prSet presAssocID="{5BEE2691-3516-4BC2-A026-7C1EC647625F}" presName="FlexibleEmptyPlaceHolder" presStyleCnt="0"/>
      <dgm:spPr/>
    </dgm:pt>
    <dgm:pt modelId="{ABD9CEF4-C9F5-4D1E-9997-E854FE28DDCD}" type="pres">
      <dgm:prSet presAssocID="{5BEE2691-3516-4BC2-A026-7C1EC647625F}" presName="ConnectLine" presStyleLbl="sibTrans1D1" presStyleIdx="1" presStyleCnt="4"/>
      <dgm:spPr>
        <a:noFill/>
        <a:ln w="9525" cap="flat" cmpd="sng" algn="ctr">
          <a:solidFill>
            <a:schemeClr val="accent6">
              <a:hueOff val="0"/>
              <a:satOff val="0"/>
              <a:lumOff val="0"/>
              <a:alphaOff val="0"/>
            </a:schemeClr>
          </a:solidFill>
          <a:prstDash val="dash"/>
        </a:ln>
        <a:effectLst/>
      </dgm:spPr>
    </dgm:pt>
    <dgm:pt modelId="{BC2D5D45-A2C4-4729-A996-6494A9FC8320}" type="pres">
      <dgm:prSet presAssocID="{5BEE2691-3516-4BC2-A026-7C1EC647625F}" presName="ConnectorPoint" presStyleLbl="alignNode1" presStyleIdx="1" presStyleCnt="4"/>
      <dgm:spPr/>
    </dgm:pt>
    <dgm:pt modelId="{65C1C302-86F0-4587-9137-25CC2424423A}" type="pres">
      <dgm:prSet presAssocID="{5BEE2691-3516-4BC2-A026-7C1EC647625F}" presName="EmptyPlaceHolder" presStyleCnt="0"/>
      <dgm:spPr/>
    </dgm:pt>
    <dgm:pt modelId="{48BFFB2A-0800-4F46-A72D-5899478203BD}" type="pres">
      <dgm:prSet presAssocID="{C682C783-6BDC-4423-B476-0D8122A76082}" presName="spaceBetweenRectangles" presStyleCnt="0"/>
      <dgm:spPr/>
    </dgm:pt>
    <dgm:pt modelId="{4F72DF0D-F734-44DE-9D72-1D441ED85AB8}" type="pres">
      <dgm:prSet presAssocID="{C5457929-5D68-4CAC-A84C-3DC1740D3B8D}" presName="composite" presStyleCnt="0"/>
      <dgm:spPr/>
    </dgm:pt>
    <dgm:pt modelId="{DC1EE20B-4E8B-41C2-8CEB-1E9B7BFAE380}" type="pres">
      <dgm:prSet presAssocID="{C5457929-5D68-4CAC-A84C-3DC1740D3B8D}" presName="L1TextContainer" presStyleLbl="revTx" presStyleIdx="2" presStyleCnt="4">
        <dgm:presLayoutVars>
          <dgm:chMax val="1"/>
          <dgm:chPref val="1"/>
          <dgm:bulletEnabled val="1"/>
        </dgm:presLayoutVars>
      </dgm:prSet>
      <dgm:spPr/>
    </dgm:pt>
    <dgm:pt modelId="{C13B7C78-C1AC-4984-B4B5-284A82A55143}" type="pres">
      <dgm:prSet presAssocID="{C5457929-5D68-4CAC-A84C-3DC1740D3B8D}" presName="L2TextContainerWrapper" presStyleCnt="0">
        <dgm:presLayoutVars>
          <dgm:chMax val="0"/>
          <dgm:chPref val="0"/>
          <dgm:bulletEnabled val="1"/>
        </dgm:presLayoutVars>
      </dgm:prSet>
      <dgm:spPr/>
    </dgm:pt>
    <dgm:pt modelId="{B5781036-0ED4-4BE4-A233-40E19E9ED3AA}" type="pres">
      <dgm:prSet presAssocID="{C5457929-5D68-4CAC-A84C-3DC1740D3B8D}" presName="L2TextContainer" presStyleLbl="bgAcc1" presStyleIdx="2" presStyleCnt="4"/>
      <dgm:spPr/>
    </dgm:pt>
    <dgm:pt modelId="{05EE69F1-C5A2-461C-8CAE-CBFCB3CC3E71}" type="pres">
      <dgm:prSet presAssocID="{C5457929-5D68-4CAC-A84C-3DC1740D3B8D}" presName="FlexibleEmptyPlaceHolder" presStyleCnt="0"/>
      <dgm:spPr/>
    </dgm:pt>
    <dgm:pt modelId="{BB0B7E6D-9E13-489D-AB16-990624E72883}" type="pres">
      <dgm:prSet presAssocID="{C5457929-5D68-4CAC-A84C-3DC1740D3B8D}" presName="ConnectLine" presStyleLbl="sibTrans1D1" presStyleIdx="2" presStyleCnt="4"/>
      <dgm:spPr>
        <a:noFill/>
        <a:ln w="9525" cap="flat" cmpd="sng" algn="ctr">
          <a:solidFill>
            <a:schemeClr val="accent6">
              <a:hueOff val="0"/>
              <a:satOff val="0"/>
              <a:lumOff val="0"/>
              <a:alphaOff val="0"/>
            </a:schemeClr>
          </a:solidFill>
          <a:prstDash val="dash"/>
        </a:ln>
        <a:effectLst/>
      </dgm:spPr>
    </dgm:pt>
    <dgm:pt modelId="{DF197A3F-A6E0-4E76-A09E-E9229F5A50BD}" type="pres">
      <dgm:prSet presAssocID="{C5457929-5D68-4CAC-A84C-3DC1740D3B8D}" presName="ConnectorPoint" presStyleLbl="alignNode1" presStyleIdx="2" presStyleCnt="4"/>
      <dgm:spPr/>
    </dgm:pt>
    <dgm:pt modelId="{4FFE1670-CDD2-49D4-915A-07DC352A2ED7}" type="pres">
      <dgm:prSet presAssocID="{C5457929-5D68-4CAC-A84C-3DC1740D3B8D}" presName="EmptyPlaceHolder" presStyleCnt="0"/>
      <dgm:spPr/>
    </dgm:pt>
    <dgm:pt modelId="{13B2EF7D-5E41-41BF-BC48-996668FCA8B5}" type="pres">
      <dgm:prSet presAssocID="{EFDB30AF-A54C-4D7D-A5A2-F13FF227AF54}" presName="spaceBetweenRectangles" presStyleCnt="0"/>
      <dgm:spPr/>
    </dgm:pt>
    <dgm:pt modelId="{8A59ACDE-A267-40F3-A418-2C4832B8AABA}" type="pres">
      <dgm:prSet presAssocID="{9BC39461-A860-47A3-9570-52C266EDCA81}" presName="composite" presStyleCnt="0"/>
      <dgm:spPr/>
    </dgm:pt>
    <dgm:pt modelId="{6D8716A4-A222-4FBA-BE48-54D5C934D98D}" type="pres">
      <dgm:prSet presAssocID="{9BC39461-A860-47A3-9570-52C266EDCA81}" presName="L1TextContainer" presStyleLbl="revTx" presStyleIdx="3" presStyleCnt="4">
        <dgm:presLayoutVars>
          <dgm:chMax val="1"/>
          <dgm:chPref val="1"/>
          <dgm:bulletEnabled val="1"/>
        </dgm:presLayoutVars>
      </dgm:prSet>
      <dgm:spPr/>
    </dgm:pt>
    <dgm:pt modelId="{D7727EBA-1E9C-4E10-9402-B89453A4B4C8}" type="pres">
      <dgm:prSet presAssocID="{9BC39461-A860-47A3-9570-52C266EDCA81}" presName="L2TextContainerWrapper" presStyleCnt="0">
        <dgm:presLayoutVars>
          <dgm:chMax val="0"/>
          <dgm:chPref val="0"/>
          <dgm:bulletEnabled val="1"/>
        </dgm:presLayoutVars>
      </dgm:prSet>
      <dgm:spPr/>
    </dgm:pt>
    <dgm:pt modelId="{A5299136-1157-4922-BAAE-AA57DC5ACC9F}" type="pres">
      <dgm:prSet presAssocID="{9BC39461-A860-47A3-9570-52C266EDCA81}" presName="L2TextContainer" presStyleLbl="bgAcc1" presStyleIdx="3" presStyleCnt="4"/>
      <dgm:spPr/>
    </dgm:pt>
    <dgm:pt modelId="{7BC26667-EC99-418B-8B65-BF37881F601A}" type="pres">
      <dgm:prSet presAssocID="{9BC39461-A860-47A3-9570-52C266EDCA81}" presName="FlexibleEmptyPlaceHolder" presStyleCnt="0"/>
      <dgm:spPr/>
    </dgm:pt>
    <dgm:pt modelId="{D34A70DF-994F-47BD-A02D-19513FA3B753}" type="pres">
      <dgm:prSet presAssocID="{9BC39461-A860-47A3-9570-52C266EDCA81}" presName="ConnectLine" presStyleLbl="sibTrans1D1" presStyleIdx="3" presStyleCnt="4"/>
      <dgm:spPr>
        <a:noFill/>
        <a:ln w="9525" cap="flat" cmpd="sng" algn="ctr">
          <a:solidFill>
            <a:schemeClr val="accent6">
              <a:hueOff val="0"/>
              <a:satOff val="0"/>
              <a:lumOff val="0"/>
              <a:alphaOff val="0"/>
            </a:schemeClr>
          </a:solidFill>
          <a:prstDash val="dash"/>
        </a:ln>
        <a:effectLst/>
      </dgm:spPr>
    </dgm:pt>
    <dgm:pt modelId="{36DA911C-046A-45B3-B3D6-D929D808AEE7}" type="pres">
      <dgm:prSet presAssocID="{9BC39461-A860-47A3-9570-52C266EDCA81}" presName="ConnectorPoint" presStyleLbl="alignNode1" presStyleIdx="3" presStyleCnt="4"/>
      <dgm:spPr/>
    </dgm:pt>
    <dgm:pt modelId="{A50FBA18-46A2-47A1-843A-6F9504E01B78}" type="pres">
      <dgm:prSet presAssocID="{9BC39461-A860-47A3-9570-52C266EDCA81}" presName="EmptyPlaceHolder" presStyleCnt="0"/>
      <dgm:spPr/>
    </dgm:pt>
  </dgm:ptLst>
  <dgm:cxnLst>
    <dgm:cxn modelId="{407CD604-AE11-4E05-8246-AF8D64FA9DF1}" type="presOf" srcId="{A6238D01-4960-4952-999A-773F0E76F776}" destId="{FA7FADF4-7AD6-4287-94A2-8F02A77007C3}" srcOrd="0" destOrd="0" presId="urn:microsoft.com/office/officeart/2016/7/layout/BasicTimeline"/>
    <dgm:cxn modelId="{1C89D809-5D47-4B98-B190-17DCE9754B9C}" srcId="{9BC39461-A860-47A3-9570-52C266EDCA81}" destId="{9125A02C-3891-4184-9725-5548F21AB0C2}" srcOrd="0" destOrd="0" parTransId="{A3AE1996-D3D4-45F6-BD11-42DB12DB2B72}" sibTransId="{F66F3686-761A-48E3-8E14-C58448705018}"/>
    <dgm:cxn modelId="{020AF30D-52D5-4D9C-995B-85FFBD4962C9}" type="presOf" srcId="{88EC18EE-9E0E-41BE-8DBD-64229A51CAA1}" destId="{2AA2B111-CBAB-4D01-A0F1-0DADFCE19EC9}" srcOrd="0" destOrd="0" presId="urn:microsoft.com/office/officeart/2016/7/layout/BasicTimeline"/>
    <dgm:cxn modelId="{463A1013-C37E-4106-BBA1-01B4EB17BDE5}" type="presOf" srcId="{783BC14B-D550-48D6-AAA1-6FAFB1F8C130}" destId="{E29A3916-5A5B-4263-882D-E8394BD9311A}" srcOrd="0" destOrd="0" presId="urn:microsoft.com/office/officeart/2016/7/layout/BasicTimeline"/>
    <dgm:cxn modelId="{70213B2B-4FCB-4591-B58C-CC13877D2E9D}" srcId="{3DD1E048-1B1F-494B-A9D6-F07A46C966B0}" destId="{9BC39461-A860-47A3-9570-52C266EDCA81}" srcOrd="3" destOrd="0" parTransId="{0E38B596-2618-488E-819F-A7707AD2E89B}" sibTransId="{0B5A6614-0983-4A8F-BC6D-4DD63F2BFB7D}"/>
    <dgm:cxn modelId="{0D6B7738-3E2E-4E04-BABC-6AE7E5705FDC}" type="presOf" srcId="{5BEE2691-3516-4BC2-A026-7C1EC647625F}" destId="{ACA53D18-61E6-4CD0-9AF9-C32FC9E05CF2}" srcOrd="0" destOrd="0" presId="urn:microsoft.com/office/officeart/2016/7/layout/BasicTimeline"/>
    <dgm:cxn modelId="{C4EFFE87-94FD-4BC1-A3C2-A07EAF9506E8}" type="presOf" srcId="{C5457929-5D68-4CAC-A84C-3DC1740D3B8D}" destId="{DC1EE20B-4E8B-41C2-8CEB-1E9B7BFAE380}" srcOrd="0" destOrd="0" presId="urn:microsoft.com/office/officeart/2016/7/layout/BasicTimeline"/>
    <dgm:cxn modelId="{9196F496-40B4-4556-954D-865C6F995276}" type="presOf" srcId="{9125A02C-3891-4184-9725-5548F21AB0C2}" destId="{A5299136-1157-4922-BAAE-AA57DC5ACC9F}" srcOrd="0" destOrd="0" presId="urn:microsoft.com/office/officeart/2016/7/layout/BasicTimeline"/>
    <dgm:cxn modelId="{7BFCC8A5-1F4F-4C9D-843D-E8F40AA3684F}" srcId="{88EC18EE-9E0E-41BE-8DBD-64229A51CAA1}" destId="{A6238D01-4960-4952-999A-773F0E76F776}" srcOrd="0" destOrd="0" parTransId="{2EE20581-C182-4648-B169-BD73D7AF00C0}" sibTransId="{942C3A84-46DA-4714-A451-6C10A36B98A5}"/>
    <dgm:cxn modelId="{7F7F08A7-83E2-4E05-B1C4-19F128C1CDEB}" type="presOf" srcId="{9BC39461-A860-47A3-9570-52C266EDCA81}" destId="{6D8716A4-A222-4FBA-BE48-54D5C934D98D}" srcOrd="0" destOrd="0" presId="urn:microsoft.com/office/officeart/2016/7/layout/BasicTimeline"/>
    <dgm:cxn modelId="{69CD05C0-5805-401B-9239-41F06052E2DF}" srcId="{5BEE2691-3516-4BC2-A026-7C1EC647625F}" destId="{783BC14B-D550-48D6-AAA1-6FAFB1F8C130}" srcOrd="0" destOrd="0" parTransId="{64EA9851-8C48-4478-B052-C7ABE2F4E400}" sibTransId="{772FD348-8783-4354-B174-BD64CBE95F83}"/>
    <dgm:cxn modelId="{CF608DD5-3DC8-4C76-85DF-291E553B039E}" type="presOf" srcId="{0474C510-EC78-469E-86BD-8AA64399F499}" destId="{B5781036-0ED4-4BE4-A233-40E19E9ED3AA}" srcOrd="0" destOrd="0" presId="urn:microsoft.com/office/officeart/2016/7/layout/BasicTimeline"/>
    <dgm:cxn modelId="{660B83D7-37CD-4314-B133-CCA0AD7F3C7A}" type="presOf" srcId="{3DD1E048-1B1F-494B-A9D6-F07A46C966B0}" destId="{99C97DB2-C5C4-4837-A825-00B8AFC4BF55}" srcOrd="0" destOrd="0" presId="urn:microsoft.com/office/officeart/2016/7/layout/BasicTimeline"/>
    <dgm:cxn modelId="{57DF43E5-3CBD-4976-986E-E03FDE619398}" srcId="{C5457929-5D68-4CAC-A84C-3DC1740D3B8D}" destId="{0474C510-EC78-469E-86BD-8AA64399F499}" srcOrd="0" destOrd="0" parTransId="{8CFD7E91-67B4-4951-B9B5-824949A220D0}" sibTransId="{F79B0669-EB92-4D59-AD2F-AD5EA2759B97}"/>
    <dgm:cxn modelId="{6511F7E9-D344-4498-8259-74AAAECC0E63}" srcId="{3DD1E048-1B1F-494B-A9D6-F07A46C966B0}" destId="{88EC18EE-9E0E-41BE-8DBD-64229A51CAA1}" srcOrd="0" destOrd="0" parTransId="{B9E0F901-3A17-4A31-99B5-741FAEE5FB56}" sibTransId="{9DCE99F8-A861-457F-8F41-7DFC6792B21F}"/>
    <dgm:cxn modelId="{1F016FF0-3931-4566-B940-89F24046A34E}" srcId="{3DD1E048-1B1F-494B-A9D6-F07A46C966B0}" destId="{C5457929-5D68-4CAC-A84C-3DC1740D3B8D}" srcOrd="2" destOrd="0" parTransId="{2FA528E4-41F9-4746-83A5-5B84DC3BFE23}" sibTransId="{EFDB30AF-A54C-4D7D-A5A2-F13FF227AF54}"/>
    <dgm:cxn modelId="{717E47F7-D31B-4AAD-B283-5D7999F622E7}" srcId="{3DD1E048-1B1F-494B-A9D6-F07A46C966B0}" destId="{5BEE2691-3516-4BC2-A026-7C1EC647625F}" srcOrd="1" destOrd="0" parTransId="{90F46FF3-3A0F-4223-A38B-A047E38CB28C}" sibTransId="{C682C783-6BDC-4423-B476-0D8122A76082}"/>
    <dgm:cxn modelId="{DFCB19C0-6F4C-4199-BDCB-856B0FFD42AA}" type="presParOf" srcId="{99C97DB2-C5C4-4837-A825-00B8AFC4BF55}" destId="{5294CE39-2A6B-4A1A-B0BE-88C960578DE6}" srcOrd="0" destOrd="0" presId="urn:microsoft.com/office/officeart/2016/7/layout/BasicTimeline"/>
    <dgm:cxn modelId="{FB6B3350-3CA4-4F42-8802-7D5DD9295457}" type="presParOf" srcId="{99C97DB2-C5C4-4837-A825-00B8AFC4BF55}" destId="{81A2B167-759E-4C39-8FE7-D5B3867DFF25}" srcOrd="1" destOrd="0" presId="urn:microsoft.com/office/officeart/2016/7/layout/BasicTimeline"/>
    <dgm:cxn modelId="{EC19201F-3FAE-4020-8417-6D79FA266CAF}" type="presParOf" srcId="{81A2B167-759E-4C39-8FE7-D5B3867DFF25}" destId="{BE92DA6B-C919-44D6-9D1C-D0E31E75B519}" srcOrd="0" destOrd="0" presId="urn:microsoft.com/office/officeart/2016/7/layout/BasicTimeline"/>
    <dgm:cxn modelId="{890D80A3-4FAF-48FB-84AF-5E573D1F20AA}" type="presParOf" srcId="{BE92DA6B-C919-44D6-9D1C-D0E31E75B519}" destId="{2AA2B111-CBAB-4D01-A0F1-0DADFCE19EC9}" srcOrd="0" destOrd="0" presId="urn:microsoft.com/office/officeart/2016/7/layout/BasicTimeline"/>
    <dgm:cxn modelId="{04209103-8F1B-43A2-AC87-9E3EDA1653FA}" type="presParOf" srcId="{BE92DA6B-C919-44D6-9D1C-D0E31E75B519}" destId="{F4908782-7B57-4F9C-AAD4-ECF75629E3BE}" srcOrd="1" destOrd="0" presId="urn:microsoft.com/office/officeart/2016/7/layout/BasicTimeline"/>
    <dgm:cxn modelId="{3E8594BB-2C33-4DE9-946F-DD09FEC60B2C}" type="presParOf" srcId="{F4908782-7B57-4F9C-AAD4-ECF75629E3BE}" destId="{FA7FADF4-7AD6-4287-94A2-8F02A77007C3}" srcOrd="0" destOrd="0" presId="urn:microsoft.com/office/officeart/2016/7/layout/BasicTimeline"/>
    <dgm:cxn modelId="{5C8EEC99-785D-4F2A-ABF1-247FDF446864}" type="presParOf" srcId="{F4908782-7B57-4F9C-AAD4-ECF75629E3BE}" destId="{4B26DBB9-C201-477C-96CC-6AA152CBBF00}" srcOrd="1" destOrd="0" presId="urn:microsoft.com/office/officeart/2016/7/layout/BasicTimeline"/>
    <dgm:cxn modelId="{9DE5DEB2-2377-44D1-9D12-A77610C032F8}" type="presParOf" srcId="{BE92DA6B-C919-44D6-9D1C-D0E31E75B519}" destId="{40692135-E407-481C-83BE-2EB685D059AF}" srcOrd="2" destOrd="0" presId="urn:microsoft.com/office/officeart/2016/7/layout/BasicTimeline"/>
    <dgm:cxn modelId="{17AE7FB5-A94C-4FEF-9BE6-92126B37A899}" type="presParOf" srcId="{BE92DA6B-C919-44D6-9D1C-D0E31E75B519}" destId="{B6A0288F-0A0B-4E1E-B171-0AD3BD7B2CD8}" srcOrd="3" destOrd="0" presId="urn:microsoft.com/office/officeart/2016/7/layout/BasicTimeline"/>
    <dgm:cxn modelId="{D7C103E0-9593-4CBA-92D4-CCFBFE1B7DA5}" type="presParOf" srcId="{BE92DA6B-C919-44D6-9D1C-D0E31E75B519}" destId="{3374E6A9-BB75-4032-AA5B-66E7F9768F99}" srcOrd="4" destOrd="0" presId="urn:microsoft.com/office/officeart/2016/7/layout/BasicTimeline"/>
    <dgm:cxn modelId="{C541260A-C462-4303-BAAA-0736D31AD189}" type="presParOf" srcId="{81A2B167-759E-4C39-8FE7-D5B3867DFF25}" destId="{5FD0568A-6075-4B31-A9FD-47EAA6E16300}" srcOrd="1" destOrd="0" presId="urn:microsoft.com/office/officeart/2016/7/layout/BasicTimeline"/>
    <dgm:cxn modelId="{E3FEEEAF-A110-479C-B7C7-BBA73E81421D}" type="presParOf" srcId="{81A2B167-759E-4C39-8FE7-D5B3867DFF25}" destId="{24B0FB83-064A-43F0-B4FA-7BEAA6E146DD}" srcOrd="2" destOrd="0" presId="urn:microsoft.com/office/officeart/2016/7/layout/BasicTimeline"/>
    <dgm:cxn modelId="{14B8A355-EE91-4A28-9A34-6F4B1AB2F45C}" type="presParOf" srcId="{24B0FB83-064A-43F0-B4FA-7BEAA6E146DD}" destId="{ACA53D18-61E6-4CD0-9AF9-C32FC9E05CF2}" srcOrd="0" destOrd="0" presId="urn:microsoft.com/office/officeart/2016/7/layout/BasicTimeline"/>
    <dgm:cxn modelId="{2EFDDA1B-AF8A-4249-9C4E-DB86024C763D}" type="presParOf" srcId="{24B0FB83-064A-43F0-B4FA-7BEAA6E146DD}" destId="{63B32BFD-EDA6-40A9-9A1E-DEEC0B801CB5}" srcOrd="1" destOrd="0" presId="urn:microsoft.com/office/officeart/2016/7/layout/BasicTimeline"/>
    <dgm:cxn modelId="{75617501-DCB4-43FD-AC8D-447FB90F5637}" type="presParOf" srcId="{63B32BFD-EDA6-40A9-9A1E-DEEC0B801CB5}" destId="{E29A3916-5A5B-4263-882D-E8394BD9311A}" srcOrd="0" destOrd="0" presId="urn:microsoft.com/office/officeart/2016/7/layout/BasicTimeline"/>
    <dgm:cxn modelId="{D5A889FF-77BF-492D-A92B-7D991BB6527B}" type="presParOf" srcId="{63B32BFD-EDA6-40A9-9A1E-DEEC0B801CB5}" destId="{6E97AA65-5AB6-4EA2-AB71-4C8371C2EBBC}" srcOrd="1" destOrd="0" presId="urn:microsoft.com/office/officeart/2016/7/layout/BasicTimeline"/>
    <dgm:cxn modelId="{4265C8B9-25A5-44F5-BB96-AF3C2BD34B8A}" type="presParOf" srcId="{24B0FB83-064A-43F0-B4FA-7BEAA6E146DD}" destId="{ABD9CEF4-C9F5-4D1E-9997-E854FE28DDCD}" srcOrd="2" destOrd="0" presId="urn:microsoft.com/office/officeart/2016/7/layout/BasicTimeline"/>
    <dgm:cxn modelId="{E3E2EA1E-0A8E-4D4E-A58B-5B660C5B6B5E}" type="presParOf" srcId="{24B0FB83-064A-43F0-B4FA-7BEAA6E146DD}" destId="{BC2D5D45-A2C4-4729-A996-6494A9FC8320}" srcOrd="3" destOrd="0" presId="urn:microsoft.com/office/officeart/2016/7/layout/BasicTimeline"/>
    <dgm:cxn modelId="{AABB954E-3034-49E5-BFFF-A82233F8E4A7}" type="presParOf" srcId="{24B0FB83-064A-43F0-B4FA-7BEAA6E146DD}" destId="{65C1C302-86F0-4587-9137-25CC2424423A}" srcOrd="4" destOrd="0" presId="urn:microsoft.com/office/officeart/2016/7/layout/BasicTimeline"/>
    <dgm:cxn modelId="{7DA13823-41AB-4525-94EE-1DFF7D0A0DD0}" type="presParOf" srcId="{81A2B167-759E-4C39-8FE7-D5B3867DFF25}" destId="{48BFFB2A-0800-4F46-A72D-5899478203BD}" srcOrd="3" destOrd="0" presId="urn:microsoft.com/office/officeart/2016/7/layout/BasicTimeline"/>
    <dgm:cxn modelId="{F7B9656A-B8A0-4CE1-ACE8-CE93D48F4769}" type="presParOf" srcId="{81A2B167-759E-4C39-8FE7-D5B3867DFF25}" destId="{4F72DF0D-F734-44DE-9D72-1D441ED85AB8}" srcOrd="4" destOrd="0" presId="urn:microsoft.com/office/officeart/2016/7/layout/BasicTimeline"/>
    <dgm:cxn modelId="{CE089082-BF7F-46FD-A04A-8803D57C0E96}" type="presParOf" srcId="{4F72DF0D-F734-44DE-9D72-1D441ED85AB8}" destId="{DC1EE20B-4E8B-41C2-8CEB-1E9B7BFAE380}" srcOrd="0" destOrd="0" presId="urn:microsoft.com/office/officeart/2016/7/layout/BasicTimeline"/>
    <dgm:cxn modelId="{8487B949-F508-470D-B03E-96518FC73DAE}" type="presParOf" srcId="{4F72DF0D-F734-44DE-9D72-1D441ED85AB8}" destId="{C13B7C78-C1AC-4984-B4B5-284A82A55143}" srcOrd="1" destOrd="0" presId="urn:microsoft.com/office/officeart/2016/7/layout/BasicTimeline"/>
    <dgm:cxn modelId="{F84B21E1-2A09-4629-A7E2-0501F3509AE2}" type="presParOf" srcId="{C13B7C78-C1AC-4984-B4B5-284A82A55143}" destId="{B5781036-0ED4-4BE4-A233-40E19E9ED3AA}" srcOrd="0" destOrd="0" presId="urn:microsoft.com/office/officeart/2016/7/layout/BasicTimeline"/>
    <dgm:cxn modelId="{1EF2072F-BC26-4EB7-AB69-EFFBEF14E8A0}" type="presParOf" srcId="{C13B7C78-C1AC-4984-B4B5-284A82A55143}" destId="{05EE69F1-C5A2-461C-8CAE-CBFCB3CC3E71}" srcOrd="1" destOrd="0" presId="urn:microsoft.com/office/officeart/2016/7/layout/BasicTimeline"/>
    <dgm:cxn modelId="{FDB3D7FA-FA2A-4695-9869-D34519809DEE}" type="presParOf" srcId="{4F72DF0D-F734-44DE-9D72-1D441ED85AB8}" destId="{BB0B7E6D-9E13-489D-AB16-990624E72883}" srcOrd="2" destOrd="0" presId="urn:microsoft.com/office/officeart/2016/7/layout/BasicTimeline"/>
    <dgm:cxn modelId="{FB0C31E5-09EE-4FAD-8862-59F4F25C7AEB}" type="presParOf" srcId="{4F72DF0D-F734-44DE-9D72-1D441ED85AB8}" destId="{DF197A3F-A6E0-4E76-A09E-E9229F5A50BD}" srcOrd="3" destOrd="0" presId="urn:microsoft.com/office/officeart/2016/7/layout/BasicTimeline"/>
    <dgm:cxn modelId="{5C8080CD-F6BF-4011-94E1-254A8D8DA292}" type="presParOf" srcId="{4F72DF0D-F734-44DE-9D72-1D441ED85AB8}" destId="{4FFE1670-CDD2-49D4-915A-07DC352A2ED7}" srcOrd="4" destOrd="0" presId="urn:microsoft.com/office/officeart/2016/7/layout/BasicTimeline"/>
    <dgm:cxn modelId="{1961B241-425C-4DC6-9395-A7E192022AEF}" type="presParOf" srcId="{81A2B167-759E-4C39-8FE7-D5B3867DFF25}" destId="{13B2EF7D-5E41-41BF-BC48-996668FCA8B5}" srcOrd="5" destOrd="0" presId="urn:microsoft.com/office/officeart/2016/7/layout/BasicTimeline"/>
    <dgm:cxn modelId="{E3F543B4-2509-49BC-9930-0B481075864B}" type="presParOf" srcId="{81A2B167-759E-4C39-8FE7-D5B3867DFF25}" destId="{8A59ACDE-A267-40F3-A418-2C4832B8AABA}" srcOrd="6" destOrd="0" presId="urn:microsoft.com/office/officeart/2016/7/layout/BasicTimeline"/>
    <dgm:cxn modelId="{75B86F24-4961-4F18-8F60-AF5D42C21FB5}" type="presParOf" srcId="{8A59ACDE-A267-40F3-A418-2C4832B8AABA}" destId="{6D8716A4-A222-4FBA-BE48-54D5C934D98D}" srcOrd="0" destOrd="0" presId="urn:microsoft.com/office/officeart/2016/7/layout/BasicTimeline"/>
    <dgm:cxn modelId="{66909CE3-8619-4871-9256-D4AD412FE30E}" type="presParOf" srcId="{8A59ACDE-A267-40F3-A418-2C4832B8AABA}" destId="{D7727EBA-1E9C-4E10-9402-B89453A4B4C8}" srcOrd="1" destOrd="0" presId="urn:microsoft.com/office/officeart/2016/7/layout/BasicTimeline"/>
    <dgm:cxn modelId="{452445E7-D468-4B65-B4B4-EB001DACFA7C}" type="presParOf" srcId="{D7727EBA-1E9C-4E10-9402-B89453A4B4C8}" destId="{A5299136-1157-4922-BAAE-AA57DC5ACC9F}" srcOrd="0" destOrd="0" presId="urn:microsoft.com/office/officeart/2016/7/layout/BasicTimeline"/>
    <dgm:cxn modelId="{AC0C9F10-D6CB-4FD1-9C4E-56D407155177}" type="presParOf" srcId="{D7727EBA-1E9C-4E10-9402-B89453A4B4C8}" destId="{7BC26667-EC99-418B-8B65-BF37881F601A}" srcOrd="1" destOrd="0" presId="urn:microsoft.com/office/officeart/2016/7/layout/BasicTimeline"/>
    <dgm:cxn modelId="{2839EF57-C901-414D-B0A1-0E14E1D3A7A2}" type="presParOf" srcId="{8A59ACDE-A267-40F3-A418-2C4832B8AABA}" destId="{D34A70DF-994F-47BD-A02D-19513FA3B753}" srcOrd="2" destOrd="0" presId="urn:microsoft.com/office/officeart/2016/7/layout/BasicTimeline"/>
    <dgm:cxn modelId="{C5E59CEF-EEFF-4AFB-BBBD-B5DEDB0FE960}" type="presParOf" srcId="{8A59ACDE-A267-40F3-A418-2C4832B8AABA}" destId="{36DA911C-046A-45B3-B3D6-D929D808AEE7}" srcOrd="3" destOrd="0" presId="urn:microsoft.com/office/officeart/2016/7/layout/BasicTimeline"/>
    <dgm:cxn modelId="{9D4B31A1-DB12-41F6-BBA8-671458BEB5C4}" type="presParOf" srcId="{8A59ACDE-A267-40F3-A418-2C4832B8AABA}" destId="{A50FBA18-46A2-47A1-843A-6F9504E01B7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6BE45-07DA-49D4-96AE-76A7CE1E4A30}"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A8B28A75-3EC9-40BF-BF48-008C7085B32E}">
      <dgm:prSet/>
      <dgm:spPr/>
      <dgm:t>
        <a:bodyPr/>
        <a:lstStyle/>
        <a:p>
          <a:r>
            <a:rPr lang="en-US"/>
            <a:t>To ensure records be </a:t>
          </a:r>
          <a:r>
            <a:rPr lang="en-US" b="1"/>
            <a:t>retained</a:t>
          </a:r>
          <a:r>
            <a:rPr lang="en-US"/>
            <a:t> that are required by law and essential to business.</a:t>
          </a:r>
        </a:p>
      </dgm:t>
    </dgm:pt>
    <dgm:pt modelId="{12A1C0D3-7956-46A8-A71A-D243D593CD69}" type="parTrans" cxnId="{EE07364D-D896-4A0E-A6F8-2B4F64C6D3D4}">
      <dgm:prSet/>
      <dgm:spPr/>
      <dgm:t>
        <a:bodyPr/>
        <a:lstStyle/>
        <a:p>
          <a:endParaRPr lang="en-US"/>
        </a:p>
      </dgm:t>
    </dgm:pt>
    <dgm:pt modelId="{E7504A0C-F579-4B97-BB29-B190CB2981A6}" type="sibTrans" cxnId="{EE07364D-D896-4A0E-A6F8-2B4F64C6D3D4}">
      <dgm:prSet/>
      <dgm:spPr/>
      <dgm:t>
        <a:bodyPr/>
        <a:lstStyle/>
        <a:p>
          <a:endParaRPr lang="en-US"/>
        </a:p>
      </dgm:t>
    </dgm:pt>
    <dgm:pt modelId="{C53B1260-CA7F-4AC9-8EFB-43EEF6DF3B5E}">
      <dgm:prSet/>
      <dgm:spPr/>
      <dgm:t>
        <a:bodyPr/>
        <a:lstStyle/>
        <a:p>
          <a:r>
            <a:rPr lang="en-US"/>
            <a:t>To ensure outdated or unnecessary documents be </a:t>
          </a:r>
          <a:r>
            <a:rPr lang="en-US" b="1"/>
            <a:t>destroyed</a:t>
          </a:r>
          <a:r>
            <a:rPr lang="en-US"/>
            <a:t> in a </a:t>
          </a:r>
          <a:r>
            <a:rPr lang="en-US" b="1"/>
            <a:t>systematic</a:t>
          </a:r>
          <a:r>
            <a:rPr lang="en-US"/>
            <a:t> and thoughtful way.</a:t>
          </a:r>
        </a:p>
        <a:p>
          <a:endParaRPr lang="en-US"/>
        </a:p>
      </dgm:t>
    </dgm:pt>
    <dgm:pt modelId="{2BCA9408-5842-4AFA-A10B-C4167238F73E}" type="parTrans" cxnId="{BE041D83-A9C6-4EE1-8321-903DE26E87DA}">
      <dgm:prSet/>
      <dgm:spPr/>
      <dgm:t>
        <a:bodyPr/>
        <a:lstStyle/>
        <a:p>
          <a:endParaRPr lang="en-US"/>
        </a:p>
      </dgm:t>
    </dgm:pt>
    <dgm:pt modelId="{ADE81946-FBE1-46BC-BA8C-85740D61AADE}" type="sibTrans" cxnId="{BE041D83-A9C6-4EE1-8321-903DE26E87DA}">
      <dgm:prSet/>
      <dgm:spPr/>
      <dgm:t>
        <a:bodyPr/>
        <a:lstStyle/>
        <a:p>
          <a:endParaRPr lang="en-US"/>
        </a:p>
      </dgm:t>
    </dgm:pt>
    <dgm:pt modelId="{870D0670-14F5-4DEE-B133-6EB7F60399D0}">
      <dgm:prSet/>
      <dgm:spPr/>
      <dgm:t>
        <a:bodyPr/>
        <a:lstStyle/>
        <a:p>
          <a:r>
            <a:rPr lang="en-US" dirty="0"/>
            <a:t>To </a:t>
          </a:r>
          <a:r>
            <a:rPr lang="en-US" b="1" dirty="0"/>
            <a:t>minimize</a:t>
          </a:r>
          <a:r>
            <a:rPr lang="en-US" dirty="0"/>
            <a:t> the </a:t>
          </a:r>
          <a:r>
            <a:rPr lang="en-US" b="1" dirty="0"/>
            <a:t>risk</a:t>
          </a:r>
          <a:r>
            <a:rPr lang="en-US" dirty="0"/>
            <a:t> of public records falling victim to bad intentions.</a:t>
          </a:r>
        </a:p>
      </dgm:t>
    </dgm:pt>
    <dgm:pt modelId="{8E11B9B4-2B6A-47D2-B7C5-B81CDE2B64E4}" type="parTrans" cxnId="{31E2F8B1-3CB6-4C7E-B9B0-2F7B0521749F}">
      <dgm:prSet/>
      <dgm:spPr/>
      <dgm:t>
        <a:bodyPr/>
        <a:lstStyle/>
        <a:p>
          <a:endParaRPr lang="en-US"/>
        </a:p>
      </dgm:t>
    </dgm:pt>
    <dgm:pt modelId="{7F90117F-3EE2-4262-B8C0-7E094328EDC5}" type="sibTrans" cxnId="{31E2F8B1-3CB6-4C7E-B9B0-2F7B0521749F}">
      <dgm:prSet/>
      <dgm:spPr/>
      <dgm:t>
        <a:bodyPr/>
        <a:lstStyle/>
        <a:p>
          <a:endParaRPr lang="en-US"/>
        </a:p>
      </dgm:t>
    </dgm:pt>
    <dgm:pt modelId="{8A1AF185-7109-44D5-B155-3C534054E7C6}" type="pres">
      <dgm:prSet presAssocID="{E0F6BE45-07DA-49D4-96AE-76A7CE1E4A30}" presName="vert0" presStyleCnt="0">
        <dgm:presLayoutVars>
          <dgm:dir/>
          <dgm:animOne val="branch"/>
          <dgm:animLvl val="lvl"/>
        </dgm:presLayoutVars>
      </dgm:prSet>
      <dgm:spPr/>
    </dgm:pt>
    <dgm:pt modelId="{2AA16112-FE47-4CB2-8933-9DD7BB946DCE}" type="pres">
      <dgm:prSet presAssocID="{A8B28A75-3EC9-40BF-BF48-008C7085B32E}" presName="thickLine" presStyleLbl="alignNode1" presStyleIdx="0" presStyleCnt="3"/>
      <dgm:spPr/>
    </dgm:pt>
    <dgm:pt modelId="{C134333C-AA5F-48D9-B1AA-8A2ADDACC0AB}" type="pres">
      <dgm:prSet presAssocID="{A8B28A75-3EC9-40BF-BF48-008C7085B32E}" presName="horz1" presStyleCnt="0"/>
      <dgm:spPr/>
    </dgm:pt>
    <dgm:pt modelId="{6CD25157-2EAC-4B60-A6D0-70F682C5C8FB}" type="pres">
      <dgm:prSet presAssocID="{A8B28A75-3EC9-40BF-BF48-008C7085B32E}" presName="tx1" presStyleLbl="revTx" presStyleIdx="0" presStyleCnt="3"/>
      <dgm:spPr/>
    </dgm:pt>
    <dgm:pt modelId="{87AF4944-D2FC-47CD-A38A-E5CB0A75ABB8}" type="pres">
      <dgm:prSet presAssocID="{A8B28A75-3EC9-40BF-BF48-008C7085B32E}" presName="vert1" presStyleCnt="0"/>
      <dgm:spPr/>
    </dgm:pt>
    <dgm:pt modelId="{54176937-BCA4-4CC8-A7F1-CA4E79C9C07F}" type="pres">
      <dgm:prSet presAssocID="{C53B1260-CA7F-4AC9-8EFB-43EEF6DF3B5E}" presName="thickLine" presStyleLbl="alignNode1" presStyleIdx="1" presStyleCnt="3"/>
      <dgm:spPr/>
    </dgm:pt>
    <dgm:pt modelId="{52825D11-F8D6-4AE0-8BF1-0BDC6EB5F7EF}" type="pres">
      <dgm:prSet presAssocID="{C53B1260-CA7F-4AC9-8EFB-43EEF6DF3B5E}" presName="horz1" presStyleCnt="0"/>
      <dgm:spPr/>
    </dgm:pt>
    <dgm:pt modelId="{B6287DD6-F98F-4B0A-8A8B-747F3EAA3EB9}" type="pres">
      <dgm:prSet presAssocID="{C53B1260-CA7F-4AC9-8EFB-43EEF6DF3B5E}" presName="tx1" presStyleLbl="revTx" presStyleIdx="1" presStyleCnt="3"/>
      <dgm:spPr/>
    </dgm:pt>
    <dgm:pt modelId="{C9A89E7C-FA53-4A59-8BAD-0E29CD2B7F7F}" type="pres">
      <dgm:prSet presAssocID="{C53B1260-CA7F-4AC9-8EFB-43EEF6DF3B5E}" presName="vert1" presStyleCnt="0"/>
      <dgm:spPr/>
    </dgm:pt>
    <dgm:pt modelId="{AE193D5E-4071-4B01-93BA-493F7E65CAF5}" type="pres">
      <dgm:prSet presAssocID="{870D0670-14F5-4DEE-B133-6EB7F60399D0}" presName="thickLine" presStyleLbl="alignNode1" presStyleIdx="2" presStyleCnt="3"/>
      <dgm:spPr/>
    </dgm:pt>
    <dgm:pt modelId="{7FFBE134-FCD5-43B3-8B46-0BAC43FD76EC}" type="pres">
      <dgm:prSet presAssocID="{870D0670-14F5-4DEE-B133-6EB7F60399D0}" presName="horz1" presStyleCnt="0"/>
      <dgm:spPr/>
    </dgm:pt>
    <dgm:pt modelId="{47BCC49A-9E60-48F3-9FCC-5240B25CD6FB}" type="pres">
      <dgm:prSet presAssocID="{870D0670-14F5-4DEE-B133-6EB7F60399D0}" presName="tx1" presStyleLbl="revTx" presStyleIdx="2" presStyleCnt="3"/>
      <dgm:spPr/>
    </dgm:pt>
    <dgm:pt modelId="{CF21A57D-E271-4114-B840-3A4581FEDE3A}" type="pres">
      <dgm:prSet presAssocID="{870D0670-14F5-4DEE-B133-6EB7F60399D0}" presName="vert1" presStyleCnt="0"/>
      <dgm:spPr/>
    </dgm:pt>
  </dgm:ptLst>
  <dgm:cxnLst>
    <dgm:cxn modelId="{48535A01-AD16-4342-887D-B770EA6BC447}" type="presOf" srcId="{A8B28A75-3EC9-40BF-BF48-008C7085B32E}" destId="{6CD25157-2EAC-4B60-A6D0-70F682C5C8FB}" srcOrd="0" destOrd="0" presId="urn:microsoft.com/office/officeart/2008/layout/LinedList"/>
    <dgm:cxn modelId="{5AFDC03F-E0C4-4C37-9AAA-0DC6C621924D}" type="presOf" srcId="{E0F6BE45-07DA-49D4-96AE-76A7CE1E4A30}" destId="{8A1AF185-7109-44D5-B155-3C534054E7C6}" srcOrd="0" destOrd="0" presId="urn:microsoft.com/office/officeart/2008/layout/LinedList"/>
    <dgm:cxn modelId="{EE07364D-D896-4A0E-A6F8-2B4F64C6D3D4}" srcId="{E0F6BE45-07DA-49D4-96AE-76A7CE1E4A30}" destId="{A8B28A75-3EC9-40BF-BF48-008C7085B32E}" srcOrd="0" destOrd="0" parTransId="{12A1C0D3-7956-46A8-A71A-D243D593CD69}" sibTransId="{E7504A0C-F579-4B97-BB29-B190CB2981A6}"/>
    <dgm:cxn modelId="{7749115A-5A05-4876-AB42-349F8CA79729}" type="presOf" srcId="{C53B1260-CA7F-4AC9-8EFB-43EEF6DF3B5E}" destId="{B6287DD6-F98F-4B0A-8A8B-747F3EAA3EB9}" srcOrd="0" destOrd="0" presId="urn:microsoft.com/office/officeart/2008/layout/LinedList"/>
    <dgm:cxn modelId="{BE041D83-A9C6-4EE1-8321-903DE26E87DA}" srcId="{E0F6BE45-07DA-49D4-96AE-76A7CE1E4A30}" destId="{C53B1260-CA7F-4AC9-8EFB-43EEF6DF3B5E}" srcOrd="1" destOrd="0" parTransId="{2BCA9408-5842-4AFA-A10B-C4167238F73E}" sibTransId="{ADE81946-FBE1-46BC-BA8C-85740D61AADE}"/>
    <dgm:cxn modelId="{F4DD3496-268E-4A99-A97C-8A648A69D4C5}" type="presOf" srcId="{870D0670-14F5-4DEE-B133-6EB7F60399D0}" destId="{47BCC49A-9E60-48F3-9FCC-5240B25CD6FB}" srcOrd="0" destOrd="0" presId="urn:microsoft.com/office/officeart/2008/layout/LinedList"/>
    <dgm:cxn modelId="{31E2F8B1-3CB6-4C7E-B9B0-2F7B0521749F}" srcId="{E0F6BE45-07DA-49D4-96AE-76A7CE1E4A30}" destId="{870D0670-14F5-4DEE-B133-6EB7F60399D0}" srcOrd="2" destOrd="0" parTransId="{8E11B9B4-2B6A-47D2-B7C5-B81CDE2B64E4}" sibTransId="{7F90117F-3EE2-4262-B8C0-7E094328EDC5}"/>
    <dgm:cxn modelId="{E10DF98D-103B-49A8-A84B-0D5B2C9C2F95}" type="presParOf" srcId="{8A1AF185-7109-44D5-B155-3C534054E7C6}" destId="{2AA16112-FE47-4CB2-8933-9DD7BB946DCE}" srcOrd="0" destOrd="0" presId="urn:microsoft.com/office/officeart/2008/layout/LinedList"/>
    <dgm:cxn modelId="{9F6303D3-026C-4924-888D-8C42B4C8D92E}" type="presParOf" srcId="{8A1AF185-7109-44D5-B155-3C534054E7C6}" destId="{C134333C-AA5F-48D9-B1AA-8A2ADDACC0AB}" srcOrd="1" destOrd="0" presId="urn:microsoft.com/office/officeart/2008/layout/LinedList"/>
    <dgm:cxn modelId="{2C729768-2F30-4542-9E37-0707C2EE469F}" type="presParOf" srcId="{C134333C-AA5F-48D9-B1AA-8A2ADDACC0AB}" destId="{6CD25157-2EAC-4B60-A6D0-70F682C5C8FB}" srcOrd="0" destOrd="0" presId="urn:microsoft.com/office/officeart/2008/layout/LinedList"/>
    <dgm:cxn modelId="{510CB300-C4D3-4057-81BD-9884DFC5BB93}" type="presParOf" srcId="{C134333C-AA5F-48D9-B1AA-8A2ADDACC0AB}" destId="{87AF4944-D2FC-47CD-A38A-E5CB0A75ABB8}" srcOrd="1" destOrd="0" presId="urn:microsoft.com/office/officeart/2008/layout/LinedList"/>
    <dgm:cxn modelId="{2D1A8327-39F0-4109-9CC8-FA9D319C1408}" type="presParOf" srcId="{8A1AF185-7109-44D5-B155-3C534054E7C6}" destId="{54176937-BCA4-4CC8-A7F1-CA4E79C9C07F}" srcOrd="2" destOrd="0" presId="urn:microsoft.com/office/officeart/2008/layout/LinedList"/>
    <dgm:cxn modelId="{0BAAC8AA-5AB8-40F0-B871-E48B5986F765}" type="presParOf" srcId="{8A1AF185-7109-44D5-B155-3C534054E7C6}" destId="{52825D11-F8D6-4AE0-8BF1-0BDC6EB5F7EF}" srcOrd="3" destOrd="0" presId="urn:microsoft.com/office/officeart/2008/layout/LinedList"/>
    <dgm:cxn modelId="{596072A3-E954-4891-B6CC-1D8A736CAC81}" type="presParOf" srcId="{52825D11-F8D6-4AE0-8BF1-0BDC6EB5F7EF}" destId="{B6287DD6-F98F-4B0A-8A8B-747F3EAA3EB9}" srcOrd="0" destOrd="0" presId="urn:microsoft.com/office/officeart/2008/layout/LinedList"/>
    <dgm:cxn modelId="{DB43F2CE-798B-4BDC-953A-6EA9AF603B71}" type="presParOf" srcId="{52825D11-F8D6-4AE0-8BF1-0BDC6EB5F7EF}" destId="{C9A89E7C-FA53-4A59-8BAD-0E29CD2B7F7F}" srcOrd="1" destOrd="0" presId="urn:microsoft.com/office/officeart/2008/layout/LinedList"/>
    <dgm:cxn modelId="{C99E489B-BF70-4571-BDB1-4F95D3EF2D56}" type="presParOf" srcId="{8A1AF185-7109-44D5-B155-3C534054E7C6}" destId="{AE193D5E-4071-4B01-93BA-493F7E65CAF5}" srcOrd="4" destOrd="0" presId="urn:microsoft.com/office/officeart/2008/layout/LinedList"/>
    <dgm:cxn modelId="{464F7A67-D611-42E2-BAD2-22839F5FA3F7}" type="presParOf" srcId="{8A1AF185-7109-44D5-B155-3C534054E7C6}" destId="{7FFBE134-FCD5-43B3-8B46-0BAC43FD76EC}" srcOrd="5" destOrd="0" presId="urn:microsoft.com/office/officeart/2008/layout/LinedList"/>
    <dgm:cxn modelId="{61D9EF4A-42B8-4202-B35D-3478A15B5719}" type="presParOf" srcId="{7FFBE134-FCD5-43B3-8B46-0BAC43FD76EC}" destId="{47BCC49A-9E60-48F3-9FCC-5240B25CD6FB}" srcOrd="0" destOrd="0" presId="urn:microsoft.com/office/officeart/2008/layout/LinedList"/>
    <dgm:cxn modelId="{5EC544D0-ACA1-4D42-B9C6-F951962989BB}" type="presParOf" srcId="{7FFBE134-FCD5-43B3-8B46-0BAC43FD76EC}" destId="{CF21A57D-E271-4114-B840-3A4581FEDE3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0D7BAF-FDC7-412C-8F22-797F8F66395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D3F4E6-1905-4499-A345-A56EE4E9A40A}">
      <dgm:prSet/>
      <dgm:spPr/>
      <dgm:t>
        <a:bodyPr/>
        <a:lstStyle/>
        <a:p>
          <a:pPr>
            <a:lnSpc>
              <a:spcPct val="100000"/>
            </a:lnSpc>
          </a:pPr>
          <a:r>
            <a:rPr lang="en-US" b="1" dirty="0"/>
            <a:t>Funds available for “cities, towns, or unincorporated places to preserve records.”</a:t>
          </a:r>
        </a:p>
      </dgm:t>
    </dgm:pt>
    <dgm:pt modelId="{61664419-59D5-445B-9F0E-297B75B1671A}" type="parTrans" cxnId="{0A4DFA88-E1AD-40E9-A027-366133BB1F0B}">
      <dgm:prSet/>
      <dgm:spPr/>
      <dgm:t>
        <a:bodyPr/>
        <a:lstStyle/>
        <a:p>
          <a:endParaRPr lang="en-US"/>
        </a:p>
      </dgm:t>
    </dgm:pt>
    <dgm:pt modelId="{412326E1-845B-4F59-AAA6-AEA6F6498532}" type="sibTrans" cxnId="{0A4DFA88-E1AD-40E9-A027-366133BB1F0B}">
      <dgm:prSet/>
      <dgm:spPr/>
      <dgm:t>
        <a:bodyPr/>
        <a:lstStyle/>
        <a:p>
          <a:endParaRPr lang="en-US"/>
        </a:p>
      </dgm:t>
    </dgm:pt>
    <dgm:pt modelId="{4FE60671-CAD3-4063-B8A7-440F21C6ECD8}">
      <dgm:prSet/>
      <dgm:spPr/>
      <dgm:t>
        <a:bodyPr/>
        <a:lstStyle/>
        <a:p>
          <a:pPr>
            <a:lnSpc>
              <a:spcPct val="100000"/>
            </a:lnSpc>
          </a:pPr>
          <a:r>
            <a:rPr lang="en-US" b="1" dirty="0"/>
            <a:t>Applications approved by the “Grants Review Committee” made up of: two members of the municipal records board, </a:t>
          </a:r>
          <a:r>
            <a:rPr lang="en-US" b="1" dirty="0" err="1"/>
            <a:t>NHTCA</a:t>
          </a:r>
          <a:r>
            <a:rPr lang="en-US" b="1" dirty="0"/>
            <a:t> president, </a:t>
          </a:r>
          <a:r>
            <a:rPr lang="en-US" b="1" dirty="0" err="1"/>
            <a:t>NHCTCA</a:t>
          </a:r>
          <a:r>
            <a:rPr lang="en-US" b="1" dirty="0"/>
            <a:t> president, and One Town Clerk/Tax Collector.</a:t>
          </a:r>
        </a:p>
      </dgm:t>
    </dgm:pt>
    <dgm:pt modelId="{8E47FA06-83C0-4DEA-9CE9-E15CD816280D}" type="parTrans" cxnId="{E617619F-DDD4-4F23-8575-50E3F6C719DB}">
      <dgm:prSet/>
      <dgm:spPr/>
      <dgm:t>
        <a:bodyPr/>
        <a:lstStyle/>
        <a:p>
          <a:endParaRPr lang="en-US"/>
        </a:p>
      </dgm:t>
    </dgm:pt>
    <dgm:pt modelId="{0F943524-50BB-4EA2-A2FC-D319665A7857}" type="sibTrans" cxnId="{E617619F-DDD4-4F23-8575-50E3F6C719DB}">
      <dgm:prSet/>
      <dgm:spPr/>
      <dgm:t>
        <a:bodyPr/>
        <a:lstStyle/>
        <a:p>
          <a:endParaRPr lang="en-US"/>
        </a:p>
      </dgm:t>
    </dgm:pt>
    <dgm:pt modelId="{B5F4EC24-8187-46C6-9EDB-0439AA166E71}">
      <dgm:prSet/>
      <dgm:spPr/>
      <dgm:t>
        <a:bodyPr/>
        <a:lstStyle/>
        <a:p>
          <a:pPr>
            <a:lnSpc>
              <a:spcPct val="100000"/>
            </a:lnSpc>
          </a:pPr>
          <a:r>
            <a:rPr lang="en-US" b="1" dirty="0"/>
            <a:t>State archivist, with the Municipal Records Grants Review Committee, awards the grants for records management for local governments.</a:t>
          </a:r>
        </a:p>
      </dgm:t>
    </dgm:pt>
    <dgm:pt modelId="{2C77473C-CC08-4587-92FD-7CFCB2BCA29E}" type="parTrans" cxnId="{74BC7CB9-67E6-4DEA-A70A-79134FE6DB44}">
      <dgm:prSet/>
      <dgm:spPr/>
      <dgm:t>
        <a:bodyPr/>
        <a:lstStyle/>
        <a:p>
          <a:endParaRPr lang="en-US"/>
        </a:p>
      </dgm:t>
    </dgm:pt>
    <dgm:pt modelId="{76FFC243-6D99-40AD-86CF-55B3461B27AD}" type="sibTrans" cxnId="{74BC7CB9-67E6-4DEA-A70A-79134FE6DB44}">
      <dgm:prSet/>
      <dgm:spPr/>
      <dgm:t>
        <a:bodyPr/>
        <a:lstStyle/>
        <a:p>
          <a:endParaRPr lang="en-US"/>
        </a:p>
      </dgm:t>
    </dgm:pt>
    <dgm:pt modelId="{E0B9A0E1-EE5D-4770-BC5C-16CEF7A819E6}" type="pres">
      <dgm:prSet presAssocID="{8F0D7BAF-FDC7-412C-8F22-797F8F66395C}" presName="root" presStyleCnt="0">
        <dgm:presLayoutVars>
          <dgm:dir/>
          <dgm:resizeHandles val="exact"/>
        </dgm:presLayoutVars>
      </dgm:prSet>
      <dgm:spPr/>
    </dgm:pt>
    <dgm:pt modelId="{0BE09097-308E-4D2B-B47B-CE1AA0F1EE10}" type="pres">
      <dgm:prSet presAssocID="{A0D3F4E6-1905-4499-A345-A56EE4E9A40A}" presName="compNode" presStyleCnt="0"/>
      <dgm:spPr/>
    </dgm:pt>
    <dgm:pt modelId="{43B80B0E-E176-473D-BF51-0377BA442AD8}" type="pres">
      <dgm:prSet presAssocID="{A0D3F4E6-1905-4499-A345-A56EE4E9A40A}" presName="bgRect" presStyleLbl="bgShp" presStyleIdx="0" presStyleCnt="3"/>
      <dgm:spPr/>
    </dgm:pt>
    <dgm:pt modelId="{4D5E7F78-A7D1-4CBD-8FF2-7DBE9BE37BEC}" type="pres">
      <dgm:prSet presAssocID="{A0D3F4E6-1905-4499-A345-A56EE4E9A4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87C38123-24F4-4953-A819-C5DABB5911BF}" type="pres">
      <dgm:prSet presAssocID="{A0D3F4E6-1905-4499-A345-A56EE4E9A40A}" presName="spaceRect" presStyleCnt="0"/>
      <dgm:spPr/>
    </dgm:pt>
    <dgm:pt modelId="{116C0981-C1D9-4736-90ED-17CD195594EA}" type="pres">
      <dgm:prSet presAssocID="{A0D3F4E6-1905-4499-A345-A56EE4E9A40A}" presName="parTx" presStyleLbl="revTx" presStyleIdx="0" presStyleCnt="3" custLinFactNeighborX="-4512" custLinFactNeighborY="811">
        <dgm:presLayoutVars>
          <dgm:chMax val="0"/>
          <dgm:chPref val="0"/>
        </dgm:presLayoutVars>
      </dgm:prSet>
      <dgm:spPr/>
    </dgm:pt>
    <dgm:pt modelId="{A22FFEA6-9E73-444A-9205-1F447D4E90C0}" type="pres">
      <dgm:prSet presAssocID="{412326E1-845B-4F59-AAA6-AEA6F6498532}" presName="sibTrans" presStyleCnt="0"/>
      <dgm:spPr/>
    </dgm:pt>
    <dgm:pt modelId="{FCD27DE7-79F2-48B5-BA7D-3A444C0F5E8E}" type="pres">
      <dgm:prSet presAssocID="{4FE60671-CAD3-4063-B8A7-440F21C6ECD8}" presName="compNode" presStyleCnt="0"/>
      <dgm:spPr/>
    </dgm:pt>
    <dgm:pt modelId="{442698E8-618E-4ADD-9915-23D7B19F4FC1}" type="pres">
      <dgm:prSet presAssocID="{4FE60671-CAD3-4063-B8A7-440F21C6ECD8}" presName="bgRect" presStyleLbl="bgShp" presStyleIdx="1" presStyleCnt="3" custLinFactNeighborX="973" custLinFactNeighborY="-1146"/>
      <dgm:spPr/>
    </dgm:pt>
    <dgm:pt modelId="{AB96134B-16FA-4FBC-BDB6-384ECBD3D49A}" type="pres">
      <dgm:prSet presAssocID="{4FE60671-CAD3-4063-B8A7-440F21C6EC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E3DF8CF5-38CF-4519-AE41-8E692302A04C}" type="pres">
      <dgm:prSet presAssocID="{4FE60671-CAD3-4063-B8A7-440F21C6ECD8}" presName="spaceRect" presStyleCnt="0"/>
      <dgm:spPr/>
    </dgm:pt>
    <dgm:pt modelId="{5B7E3DC8-1F1F-4770-8082-BFFD26F8ED3C}" type="pres">
      <dgm:prSet presAssocID="{4FE60671-CAD3-4063-B8A7-440F21C6ECD8}" presName="parTx" presStyleLbl="revTx" presStyleIdx="1" presStyleCnt="3" custScaleX="107624" custScaleY="103769" custLinFactNeighborX="-496" custLinFactNeighborY="-6995">
        <dgm:presLayoutVars>
          <dgm:chMax val="0"/>
          <dgm:chPref val="0"/>
        </dgm:presLayoutVars>
      </dgm:prSet>
      <dgm:spPr/>
    </dgm:pt>
    <dgm:pt modelId="{8D1A60CE-F9CF-43A3-BB36-43BDC24306DB}" type="pres">
      <dgm:prSet presAssocID="{0F943524-50BB-4EA2-A2FC-D319665A7857}" presName="sibTrans" presStyleCnt="0"/>
      <dgm:spPr/>
    </dgm:pt>
    <dgm:pt modelId="{881E7757-B71D-47CB-84F4-95621938502B}" type="pres">
      <dgm:prSet presAssocID="{B5F4EC24-8187-46C6-9EDB-0439AA166E71}" presName="compNode" presStyleCnt="0"/>
      <dgm:spPr/>
    </dgm:pt>
    <dgm:pt modelId="{B82CF019-3DE8-4FC1-B8BE-21C8B9CB40A8}" type="pres">
      <dgm:prSet presAssocID="{B5F4EC24-8187-46C6-9EDB-0439AA166E71}" presName="bgRect" presStyleLbl="bgShp" presStyleIdx="2" presStyleCnt="3"/>
      <dgm:spPr/>
    </dgm:pt>
    <dgm:pt modelId="{E921DD92-ED86-4EC0-B968-594DF7C700B0}" type="pres">
      <dgm:prSet presAssocID="{B5F4EC24-8187-46C6-9EDB-0439AA166E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7DA782B-32EF-4FBE-B008-9E5E53C0B032}" type="pres">
      <dgm:prSet presAssocID="{B5F4EC24-8187-46C6-9EDB-0439AA166E71}" presName="spaceRect" presStyleCnt="0"/>
      <dgm:spPr/>
    </dgm:pt>
    <dgm:pt modelId="{0CB5920C-4E7D-481E-B0D6-BF7B00586516}" type="pres">
      <dgm:prSet presAssocID="{B5F4EC24-8187-46C6-9EDB-0439AA166E71}" presName="parTx" presStyleLbl="revTx" presStyleIdx="2" presStyleCnt="3" custLinFactNeighborX="-4512" custLinFactNeighborY="-6120">
        <dgm:presLayoutVars>
          <dgm:chMax val="0"/>
          <dgm:chPref val="0"/>
        </dgm:presLayoutVars>
      </dgm:prSet>
      <dgm:spPr/>
    </dgm:pt>
  </dgm:ptLst>
  <dgm:cxnLst>
    <dgm:cxn modelId="{60A7551F-EA35-4ADE-A5D6-65BC9217A982}" type="presOf" srcId="{B5F4EC24-8187-46C6-9EDB-0439AA166E71}" destId="{0CB5920C-4E7D-481E-B0D6-BF7B00586516}" srcOrd="0" destOrd="0" presId="urn:microsoft.com/office/officeart/2018/2/layout/IconVerticalSolidList"/>
    <dgm:cxn modelId="{13CDD123-1675-4582-97C9-4D9DD4EBB6AF}" type="presOf" srcId="{4FE60671-CAD3-4063-B8A7-440F21C6ECD8}" destId="{5B7E3DC8-1F1F-4770-8082-BFFD26F8ED3C}" srcOrd="0" destOrd="0" presId="urn:microsoft.com/office/officeart/2018/2/layout/IconVerticalSolidList"/>
    <dgm:cxn modelId="{A5151C5E-5C46-40DB-903C-9C6EEE6FEE15}" type="presOf" srcId="{A0D3F4E6-1905-4499-A345-A56EE4E9A40A}" destId="{116C0981-C1D9-4736-90ED-17CD195594EA}" srcOrd="0" destOrd="0" presId="urn:microsoft.com/office/officeart/2018/2/layout/IconVerticalSolidList"/>
    <dgm:cxn modelId="{B01CD680-4352-4F2B-BEDF-5001B6BCD111}" type="presOf" srcId="{8F0D7BAF-FDC7-412C-8F22-797F8F66395C}" destId="{E0B9A0E1-EE5D-4770-BC5C-16CEF7A819E6}" srcOrd="0" destOrd="0" presId="urn:microsoft.com/office/officeart/2018/2/layout/IconVerticalSolidList"/>
    <dgm:cxn modelId="{0A4DFA88-E1AD-40E9-A027-366133BB1F0B}" srcId="{8F0D7BAF-FDC7-412C-8F22-797F8F66395C}" destId="{A0D3F4E6-1905-4499-A345-A56EE4E9A40A}" srcOrd="0" destOrd="0" parTransId="{61664419-59D5-445B-9F0E-297B75B1671A}" sibTransId="{412326E1-845B-4F59-AAA6-AEA6F6498532}"/>
    <dgm:cxn modelId="{E617619F-DDD4-4F23-8575-50E3F6C719DB}" srcId="{8F0D7BAF-FDC7-412C-8F22-797F8F66395C}" destId="{4FE60671-CAD3-4063-B8A7-440F21C6ECD8}" srcOrd="1" destOrd="0" parTransId="{8E47FA06-83C0-4DEA-9CE9-E15CD816280D}" sibTransId="{0F943524-50BB-4EA2-A2FC-D319665A7857}"/>
    <dgm:cxn modelId="{74BC7CB9-67E6-4DEA-A70A-79134FE6DB44}" srcId="{8F0D7BAF-FDC7-412C-8F22-797F8F66395C}" destId="{B5F4EC24-8187-46C6-9EDB-0439AA166E71}" srcOrd="2" destOrd="0" parTransId="{2C77473C-CC08-4587-92FD-7CFCB2BCA29E}" sibTransId="{76FFC243-6D99-40AD-86CF-55B3461B27AD}"/>
    <dgm:cxn modelId="{0C5E205D-38E7-4923-910D-27E12CCE1863}" type="presParOf" srcId="{E0B9A0E1-EE5D-4770-BC5C-16CEF7A819E6}" destId="{0BE09097-308E-4D2B-B47B-CE1AA0F1EE10}" srcOrd="0" destOrd="0" presId="urn:microsoft.com/office/officeart/2018/2/layout/IconVerticalSolidList"/>
    <dgm:cxn modelId="{2AE2106B-9098-4939-AD60-A3DAF433B633}" type="presParOf" srcId="{0BE09097-308E-4D2B-B47B-CE1AA0F1EE10}" destId="{43B80B0E-E176-473D-BF51-0377BA442AD8}" srcOrd="0" destOrd="0" presId="urn:microsoft.com/office/officeart/2018/2/layout/IconVerticalSolidList"/>
    <dgm:cxn modelId="{D5178972-F5F7-4EFE-AE46-B54314DDBB26}" type="presParOf" srcId="{0BE09097-308E-4D2B-B47B-CE1AA0F1EE10}" destId="{4D5E7F78-A7D1-4CBD-8FF2-7DBE9BE37BEC}" srcOrd="1" destOrd="0" presId="urn:microsoft.com/office/officeart/2018/2/layout/IconVerticalSolidList"/>
    <dgm:cxn modelId="{630F2F8B-C0BE-43D1-A4A6-D525DB761113}" type="presParOf" srcId="{0BE09097-308E-4D2B-B47B-CE1AA0F1EE10}" destId="{87C38123-24F4-4953-A819-C5DABB5911BF}" srcOrd="2" destOrd="0" presId="urn:microsoft.com/office/officeart/2018/2/layout/IconVerticalSolidList"/>
    <dgm:cxn modelId="{2BF6B425-99BC-4FC7-A9F3-5B9E1772166D}" type="presParOf" srcId="{0BE09097-308E-4D2B-B47B-CE1AA0F1EE10}" destId="{116C0981-C1D9-4736-90ED-17CD195594EA}" srcOrd="3" destOrd="0" presId="urn:microsoft.com/office/officeart/2018/2/layout/IconVerticalSolidList"/>
    <dgm:cxn modelId="{7B8665DE-1C88-4CED-BF45-A8AC14D4E04A}" type="presParOf" srcId="{E0B9A0E1-EE5D-4770-BC5C-16CEF7A819E6}" destId="{A22FFEA6-9E73-444A-9205-1F447D4E90C0}" srcOrd="1" destOrd="0" presId="urn:microsoft.com/office/officeart/2018/2/layout/IconVerticalSolidList"/>
    <dgm:cxn modelId="{7FD20433-F89B-4A3C-B86C-6E76E4D1169B}" type="presParOf" srcId="{E0B9A0E1-EE5D-4770-BC5C-16CEF7A819E6}" destId="{FCD27DE7-79F2-48B5-BA7D-3A444C0F5E8E}" srcOrd="2" destOrd="0" presId="urn:microsoft.com/office/officeart/2018/2/layout/IconVerticalSolidList"/>
    <dgm:cxn modelId="{F5C92BBB-6BE0-49FA-B9F1-B4DD39C8C361}" type="presParOf" srcId="{FCD27DE7-79F2-48B5-BA7D-3A444C0F5E8E}" destId="{442698E8-618E-4ADD-9915-23D7B19F4FC1}" srcOrd="0" destOrd="0" presId="urn:microsoft.com/office/officeart/2018/2/layout/IconVerticalSolidList"/>
    <dgm:cxn modelId="{FE8DD00B-1388-4051-B66E-713D627167BD}" type="presParOf" srcId="{FCD27DE7-79F2-48B5-BA7D-3A444C0F5E8E}" destId="{AB96134B-16FA-4FBC-BDB6-384ECBD3D49A}" srcOrd="1" destOrd="0" presId="urn:microsoft.com/office/officeart/2018/2/layout/IconVerticalSolidList"/>
    <dgm:cxn modelId="{E3E9DC16-AEBD-4BD2-8029-90C5C69DD3A4}" type="presParOf" srcId="{FCD27DE7-79F2-48B5-BA7D-3A444C0F5E8E}" destId="{E3DF8CF5-38CF-4519-AE41-8E692302A04C}" srcOrd="2" destOrd="0" presId="urn:microsoft.com/office/officeart/2018/2/layout/IconVerticalSolidList"/>
    <dgm:cxn modelId="{5A923AE7-4E43-474F-9967-47BAFBA914E8}" type="presParOf" srcId="{FCD27DE7-79F2-48B5-BA7D-3A444C0F5E8E}" destId="{5B7E3DC8-1F1F-4770-8082-BFFD26F8ED3C}" srcOrd="3" destOrd="0" presId="urn:microsoft.com/office/officeart/2018/2/layout/IconVerticalSolidList"/>
    <dgm:cxn modelId="{805DA8DC-9A23-48EC-846D-E68E4B227E74}" type="presParOf" srcId="{E0B9A0E1-EE5D-4770-BC5C-16CEF7A819E6}" destId="{8D1A60CE-F9CF-43A3-BB36-43BDC24306DB}" srcOrd="3" destOrd="0" presId="urn:microsoft.com/office/officeart/2018/2/layout/IconVerticalSolidList"/>
    <dgm:cxn modelId="{CC1B5D5C-3FF9-411D-847A-ABCC899F944D}" type="presParOf" srcId="{E0B9A0E1-EE5D-4770-BC5C-16CEF7A819E6}" destId="{881E7757-B71D-47CB-84F4-95621938502B}" srcOrd="4" destOrd="0" presId="urn:microsoft.com/office/officeart/2018/2/layout/IconVerticalSolidList"/>
    <dgm:cxn modelId="{577CC89D-D667-4705-807E-0ACE09335AD0}" type="presParOf" srcId="{881E7757-B71D-47CB-84F4-95621938502B}" destId="{B82CF019-3DE8-4FC1-B8BE-21C8B9CB40A8}" srcOrd="0" destOrd="0" presId="urn:microsoft.com/office/officeart/2018/2/layout/IconVerticalSolidList"/>
    <dgm:cxn modelId="{7251B526-1D6C-410A-89A4-1F74BEDA90E2}" type="presParOf" srcId="{881E7757-B71D-47CB-84F4-95621938502B}" destId="{E921DD92-ED86-4EC0-B968-594DF7C700B0}" srcOrd="1" destOrd="0" presId="urn:microsoft.com/office/officeart/2018/2/layout/IconVerticalSolidList"/>
    <dgm:cxn modelId="{3EAE56B2-61E9-4A0B-8022-619CD96A2D3E}" type="presParOf" srcId="{881E7757-B71D-47CB-84F4-95621938502B}" destId="{87DA782B-32EF-4FBE-B008-9E5E53C0B032}" srcOrd="2" destOrd="0" presId="urn:microsoft.com/office/officeart/2018/2/layout/IconVerticalSolidList"/>
    <dgm:cxn modelId="{582FF0DE-3360-4FF3-8746-4706324B0B76}" type="presParOf" srcId="{881E7757-B71D-47CB-84F4-95621938502B}" destId="{0CB5920C-4E7D-481E-B0D6-BF7B005865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27D22D-6824-4CD0-8EC3-A3B40EB9C58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35D75AF-1EB0-4B1C-914B-B18C484D1418}">
      <dgm:prSet/>
      <dgm:spPr/>
      <dgm:t>
        <a:bodyPr/>
        <a:lstStyle/>
        <a:p>
          <a:r>
            <a:rPr lang="en-US" b="1" dirty="0"/>
            <a:t>Director of the Division of Archives and Records Management</a:t>
          </a:r>
        </a:p>
      </dgm:t>
    </dgm:pt>
    <dgm:pt modelId="{C12D007E-9D81-4D11-8198-356CE6841701}" type="parTrans" cxnId="{D6A998D3-3769-4757-9A6E-E089FBABBDEA}">
      <dgm:prSet/>
      <dgm:spPr/>
      <dgm:t>
        <a:bodyPr/>
        <a:lstStyle/>
        <a:p>
          <a:endParaRPr lang="en-US"/>
        </a:p>
      </dgm:t>
    </dgm:pt>
    <dgm:pt modelId="{EDFC0E9A-21E1-4F5F-8773-B845B3DAEB56}" type="sibTrans" cxnId="{D6A998D3-3769-4757-9A6E-E089FBABBDEA}">
      <dgm:prSet/>
      <dgm:spPr/>
      <dgm:t>
        <a:bodyPr/>
        <a:lstStyle/>
        <a:p>
          <a:endParaRPr lang="en-US"/>
        </a:p>
      </dgm:t>
    </dgm:pt>
    <dgm:pt modelId="{5584D84D-E765-4510-B53F-B4891EB8255D}">
      <dgm:prSet/>
      <dgm:spPr/>
      <dgm:t>
        <a:bodyPr/>
        <a:lstStyle/>
        <a:p>
          <a:r>
            <a:rPr lang="en-US" b="1" dirty="0"/>
            <a:t>Director of NH Historical Society</a:t>
          </a:r>
        </a:p>
      </dgm:t>
    </dgm:pt>
    <dgm:pt modelId="{3A8B3628-E6E3-47C1-8F2D-713FC1B48CCD}" type="parTrans" cxnId="{FA729BFB-DC09-4B1A-BC4D-C6C1009CE9DF}">
      <dgm:prSet/>
      <dgm:spPr/>
      <dgm:t>
        <a:bodyPr/>
        <a:lstStyle/>
        <a:p>
          <a:endParaRPr lang="en-US"/>
        </a:p>
      </dgm:t>
    </dgm:pt>
    <dgm:pt modelId="{950B6292-4722-4D62-A9AE-2FD741DC1C03}" type="sibTrans" cxnId="{FA729BFB-DC09-4B1A-BC4D-C6C1009CE9DF}">
      <dgm:prSet/>
      <dgm:spPr/>
      <dgm:t>
        <a:bodyPr/>
        <a:lstStyle/>
        <a:p>
          <a:endParaRPr lang="en-US"/>
        </a:p>
      </dgm:t>
    </dgm:pt>
    <dgm:pt modelId="{09BB50C5-E1D4-49E3-A96F-F88DE01DC28F}">
      <dgm:prSet/>
      <dgm:spPr/>
      <dgm:t>
        <a:bodyPr/>
        <a:lstStyle/>
        <a:p>
          <a:r>
            <a:rPr lang="en-US" b="1" dirty="0"/>
            <a:t>State Librarian</a:t>
          </a:r>
        </a:p>
      </dgm:t>
    </dgm:pt>
    <dgm:pt modelId="{BBD3F6A9-D11E-4866-83C0-CA5A9DFC712B}" type="parTrans" cxnId="{DC81C098-A783-412F-A109-DA0B23E1465C}">
      <dgm:prSet/>
      <dgm:spPr/>
      <dgm:t>
        <a:bodyPr/>
        <a:lstStyle/>
        <a:p>
          <a:endParaRPr lang="en-US"/>
        </a:p>
      </dgm:t>
    </dgm:pt>
    <dgm:pt modelId="{92441DEB-EB77-4D76-B658-F7B3AEFACACA}" type="sibTrans" cxnId="{DC81C098-A783-412F-A109-DA0B23E1465C}">
      <dgm:prSet/>
      <dgm:spPr/>
      <dgm:t>
        <a:bodyPr/>
        <a:lstStyle/>
        <a:p>
          <a:endParaRPr lang="en-US"/>
        </a:p>
      </dgm:t>
    </dgm:pt>
    <dgm:pt modelId="{97BD2C12-CA0C-4824-B866-E9A28F2875D5}">
      <dgm:prSet/>
      <dgm:spPr/>
      <dgm:t>
        <a:bodyPr/>
        <a:lstStyle/>
        <a:p>
          <a:r>
            <a:rPr lang="en-US" b="1" dirty="0"/>
            <a:t>Presidents of NHTCA, NHCTCA &amp; ANHA</a:t>
          </a:r>
        </a:p>
      </dgm:t>
    </dgm:pt>
    <dgm:pt modelId="{B42CBA0F-3BE5-4327-AB27-A63CF1F69CDA}" type="parTrans" cxnId="{393A6E37-6837-4BD2-AD6D-1E50DA1C0DE8}">
      <dgm:prSet/>
      <dgm:spPr/>
      <dgm:t>
        <a:bodyPr/>
        <a:lstStyle/>
        <a:p>
          <a:endParaRPr lang="en-US"/>
        </a:p>
      </dgm:t>
    </dgm:pt>
    <dgm:pt modelId="{5666C598-B67A-4FD5-B850-673F1F9D4BDB}" type="sibTrans" cxnId="{393A6E37-6837-4BD2-AD6D-1E50DA1C0DE8}">
      <dgm:prSet/>
      <dgm:spPr/>
      <dgm:t>
        <a:bodyPr/>
        <a:lstStyle/>
        <a:p>
          <a:endParaRPr lang="en-US"/>
        </a:p>
      </dgm:t>
    </dgm:pt>
    <dgm:pt modelId="{CBD6DE8D-E658-4F95-825A-0CCD96E0B6FD}">
      <dgm:prSet/>
      <dgm:spPr/>
      <dgm:t>
        <a:bodyPr/>
        <a:lstStyle/>
        <a:p>
          <a:r>
            <a:rPr lang="en-US" b="1" dirty="0"/>
            <a:t>Registrar</a:t>
          </a:r>
          <a:r>
            <a:rPr lang="en-US" dirty="0"/>
            <a:t> </a:t>
          </a:r>
          <a:r>
            <a:rPr lang="en-US" b="1" dirty="0"/>
            <a:t>of Vital Records</a:t>
          </a:r>
        </a:p>
      </dgm:t>
    </dgm:pt>
    <dgm:pt modelId="{CBD080B4-6869-4C48-A95C-B79348064586}" type="parTrans" cxnId="{E6BE3840-6C1B-482D-A908-30E6654342F9}">
      <dgm:prSet/>
      <dgm:spPr/>
      <dgm:t>
        <a:bodyPr/>
        <a:lstStyle/>
        <a:p>
          <a:endParaRPr lang="en-US"/>
        </a:p>
      </dgm:t>
    </dgm:pt>
    <dgm:pt modelId="{39586E67-4F39-4389-A6A3-4A2902BD0A79}" type="sibTrans" cxnId="{E6BE3840-6C1B-482D-A908-30E6654342F9}">
      <dgm:prSet/>
      <dgm:spPr/>
      <dgm:t>
        <a:bodyPr/>
        <a:lstStyle/>
        <a:p>
          <a:endParaRPr lang="en-US"/>
        </a:p>
      </dgm:t>
    </dgm:pt>
    <dgm:pt modelId="{D3ADE8C6-4456-439D-9AB6-03A24DD89A87}">
      <dgm:prSet/>
      <dgm:spPr/>
      <dgm:t>
        <a:bodyPr/>
        <a:lstStyle/>
        <a:p>
          <a:r>
            <a:rPr lang="en-US" b="1" dirty="0"/>
            <a:t>Secretary of State</a:t>
          </a:r>
          <a:endParaRPr lang="en-US" dirty="0"/>
        </a:p>
      </dgm:t>
    </dgm:pt>
    <dgm:pt modelId="{F6F1DF74-DF4E-4A2A-BC29-3CB0C719E9F7}" type="parTrans" cxnId="{0C030233-C48C-46F0-B3F6-515FE903BA24}">
      <dgm:prSet/>
      <dgm:spPr/>
      <dgm:t>
        <a:bodyPr/>
        <a:lstStyle/>
        <a:p>
          <a:endParaRPr lang="en-US"/>
        </a:p>
      </dgm:t>
    </dgm:pt>
    <dgm:pt modelId="{48862EC1-C591-4272-9C3D-F620918AE32B}" type="sibTrans" cxnId="{0C030233-C48C-46F0-B3F6-515FE903BA24}">
      <dgm:prSet/>
      <dgm:spPr/>
      <dgm:t>
        <a:bodyPr/>
        <a:lstStyle/>
        <a:p>
          <a:endParaRPr lang="en-US"/>
        </a:p>
      </dgm:t>
    </dgm:pt>
    <dgm:pt modelId="{4CA812D9-A0A5-4C73-A2CB-FF08FC3EE711}">
      <dgm:prSet/>
      <dgm:spPr/>
      <dgm:t>
        <a:bodyPr/>
        <a:lstStyle/>
        <a:p>
          <a:r>
            <a:rPr lang="en-US" b="1" dirty="0"/>
            <a:t>Municipal Treasurer or Finance Director </a:t>
          </a:r>
          <a:r>
            <a:rPr lang="en-US" dirty="0"/>
            <a:t>– appointed by NHMA</a:t>
          </a:r>
        </a:p>
      </dgm:t>
    </dgm:pt>
    <dgm:pt modelId="{7A76A53B-126B-45D0-A4C3-053C76CE685B}" type="parTrans" cxnId="{C39BE7EC-350D-4B2A-BA28-5D905943F1F9}">
      <dgm:prSet/>
      <dgm:spPr/>
      <dgm:t>
        <a:bodyPr/>
        <a:lstStyle/>
        <a:p>
          <a:endParaRPr lang="en-US"/>
        </a:p>
      </dgm:t>
    </dgm:pt>
    <dgm:pt modelId="{9A48E0EC-C022-4791-8EFA-70684402AF52}" type="sibTrans" cxnId="{C39BE7EC-350D-4B2A-BA28-5D905943F1F9}">
      <dgm:prSet/>
      <dgm:spPr/>
      <dgm:t>
        <a:bodyPr/>
        <a:lstStyle/>
        <a:p>
          <a:endParaRPr lang="en-US"/>
        </a:p>
      </dgm:t>
    </dgm:pt>
    <dgm:pt modelId="{A8AF441B-0EFC-415D-9F18-6F8722821FDA}">
      <dgm:prSet/>
      <dgm:spPr/>
      <dgm:t>
        <a:bodyPr/>
        <a:lstStyle/>
        <a:p>
          <a:r>
            <a:rPr lang="en-US" b="1" dirty="0"/>
            <a:t>Professional Historian </a:t>
          </a:r>
          <a:r>
            <a:rPr lang="en-US" dirty="0"/>
            <a:t>- appointed by Governor</a:t>
          </a:r>
        </a:p>
      </dgm:t>
    </dgm:pt>
    <dgm:pt modelId="{5A83DC9B-D173-4D89-923F-CF285E46C1B4}" type="parTrans" cxnId="{4E340EB4-2AC0-411D-978B-3212791A1A10}">
      <dgm:prSet/>
      <dgm:spPr/>
      <dgm:t>
        <a:bodyPr/>
        <a:lstStyle/>
        <a:p>
          <a:endParaRPr lang="en-US"/>
        </a:p>
      </dgm:t>
    </dgm:pt>
    <dgm:pt modelId="{1C1CCC32-3ADB-4609-88F6-58D248E1C7A2}" type="sibTrans" cxnId="{4E340EB4-2AC0-411D-978B-3212791A1A10}">
      <dgm:prSet/>
      <dgm:spPr/>
      <dgm:t>
        <a:bodyPr/>
        <a:lstStyle/>
        <a:p>
          <a:endParaRPr lang="en-US"/>
        </a:p>
      </dgm:t>
    </dgm:pt>
    <dgm:pt modelId="{235D85E1-3321-43B3-97A8-D3C39A0DAE6C}">
      <dgm:prSet/>
      <dgm:spPr/>
      <dgm:t>
        <a:bodyPr/>
        <a:lstStyle/>
        <a:p>
          <a:r>
            <a:rPr lang="en-US" b="1" dirty="0"/>
            <a:t>Representative of the Association of NH Historical Societies</a:t>
          </a:r>
        </a:p>
      </dgm:t>
    </dgm:pt>
    <dgm:pt modelId="{12464EFA-52C8-48BB-991C-239BFBCB8B67}" type="parTrans" cxnId="{4E881CCB-BABC-4FA1-ADB3-90DB36DD841B}">
      <dgm:prSet/>
      <dgm:spPr/>
      <dgm:t>
        <a:bodyPr/>
        <a:lstStyle/>
        <a:p>
          <a:endParaRPr lang="en-US"/>
        </a:p>
      </dgm:t>
    </dgm:pt>
    <dgm:pt modelId="{1F52EB35-B59A-4619-A01F-85D1075871B6}" type="sibTrans" cxnId="{4E881CCB-BABC-4FA1-ADB3-90DB36DD841B}">
      <dgm:prSet/>
      <dgm:spPr/>
      <dgm:t>
        <a:bodyPr/>
        <a:lstStyle/>
        <a:p>
          <a:endParaRPr lang="en-US"/>
        </a:p>
      </dgm:t>
    </dgm:pt>
    <dgm:pt modelId="{BD7E1ACB-4202-4FA7-B8ED-37A137FEAA4A}">
      <dgm:prSet/>
      <dgm:spPr/>
      <dgm:t>
        <a:bodyPr/>
        <a:lstStyle/>
        <a:p>
          <a:r>
            <a:rPr lang="en-US" b="1" dirty="0"/>
            <a:t>Representative of the New Hampshire DRA</a:t>
          </a:r>
        </a:p>
      </dgm:t>
    </dgm:pt>
    <dgm:pt modelId="{CD293C3A-AEF0-4E9A-833F-DA4ECD62B60F}" type="parTrans" cxnId="{0E485C95-A93E-4EC6-86CE-8032A500C276}">
      <dgm:prSet/>
      <dgm:spPr/>
      <dgm:t>
        <a:bodyPr/>
        <a:lstStyle/>
        <a:p>
          <a:endParaRPr lang="en-US"/>
        </a:p>
      </dgm:t>
    </dgm:pt>
    <dgm:pt modelId="{3E51D3A6-4DA8-4D90-86DE-D53C769021D7}" type="sibTrans" cxnId="{0E485C95-A93E-4EC6-86CE-8032A500C276}">
      <dgm:prSet/>
      <dgm:spPr/>
      <dgm:t>
        <a:bodyPr/>
        <a:lstStyle/>
        <a:p>
          <a:endParaRPr lang="en-US"/>
        </a:p>
      </dgm:t>
    </dgm:pt>
    <dgm:pt modelId="{04F1A3FD-EA57-4056-91EA-97C745A33035}">
      <dgm:prSet/>
      <dgm:spPr/>
      <dgm:t>
        <a:bodyPr/>
        <a:lstStyle/>
        <a:p>
          <a:r>
            <a:rPr lang="en-US" b="1" dirty="0"/>
            <a:t>State Records Manager</a:t>
          </a:r>
        </a:p>
      </dgm:t>
    </dgm:pt>
    <dgm:pt modelId="{D28666C6-139E-4A98-A0DD-77444FF92B3C}" type="parTrans" cxnId="{781CCEC3-D4D4-417E-A2B2-0738CA32F1CE}">
      <dgm:prSet/>
      <dgm:spPr/>
      <dgm:t>
        <a:bodyPr/>
        <a:lstStyle/>
        <a:p>
          <a:endParaRPr lang="en-US"/>
        </a:p>
      </dgm:t>
    </dgm:pt>
    <dgm:pt modelId="{6A921FE3-C118-4C8F-B30A-87016E979239}" type="sibTrans" cxnId="{781CCEC3-D4D4-417E-A2B2-0738CA32F1CE}">
      <dgm:prSet/>
      <dgm:spPr/>
      <dgm:t>
        <a:bodyPr/>
        <a:lstStyle/>
        <a:p>
          <a:endParaRPr lang="en-US"/>
        </a:p>
      </dgm:t>
    </dgm:pt>
    <dgm:pt modelId="{63562DD2-E329-4FE9-AAF6-A1A635112F68}" type="pres">
      <dgm:prSet presAssocID="{9327D22D-6824-4CD0-8EC3-A3B40EB9C589}" presName="vert0" presStyleCnt="0">
        <dgm:presLayoutVars>
          <dgm:dir/>
          <dgm:animOne val="branch"/>
          <dgm:animLvl val="lvl"/>
        </dgm:presLayoutVars>
      </dgm:prSet>
      <dgm:spPr/>
    </dgm:pt>
    <dgm:pt modelId="{E241739B-BA49-4C2D-8393-ADC45C4D191D}" type="pres">
      <dgm:prSet presAssocID="{435D75AF-1EB0-4B1C-914B-B18C484D1418}" presName="thickLine" presStyleLbl="alignNode1" presStyleIdx="0" presStyleCnt="11"/>
      <dgm:spPr/>
    </dgm:pt>
    <dgm:pt modelId="{6B08F4E7-EB97-4D1C-AF8E-C9EF9B03971A}" type="pres">
      <dgm:prSet presAssocID="{435D75AF-1EB0-4B1C-914B-B18C484D1418}" presName="horz1" presStyleCnt="0"/>
      <dgm:spPr/>
    </dgm:pt>
    <dgm:pt modelId="{32088C57-8CEB-49D3-9DBB-E5737568D537}" type="pres">
      <dgm:prSet presAssocID="{435D75AF-1EB0-4B1C-914B-B18C484D1418}" presName="tx1" presStyleLbl="revTx" presStyleIdx="0" presStyleCnt="11"/>
      <dgm:spPr/>
    </dgm:pt>
    <dgm:pt modelId="{A25C26A1-7528-4523-8469-D1EB382FBFE8}" type="pres">
      <dgm:prSet presAssocID="{435D75AF-1EB0-4B1C-914B-B18C484D1418}" presName="vert1" presStyleCnt="0"/>
      <dgm:spPr/>
    </dgm:pt>
    <dgm:pt modelId="{12AE85B6-1458-4074-AF80-2809BD6AA66E}" type="pres">
      <dgm:prSet presAssocID="{5584D84D-E765-4510-B53F-B4891EB8255D}" presName="thickLine" presStyleLbl="alignNode1" presStyleIdx="1" presStyleCnt="11"/>
      <dgm:spPr/>
    </dgm:pt>
    <dgm:pt modelId="{6BB19FC4-1178-47A8-AD47-CCB1C79D6E92}" type="pres">
      <dgm:prSet presAssocID="{5584D84D-E765-4510-B53F-B4891EB8255D}" presName="horz1" presStyleCnt="0"/>
      <dgm:spPr/>
    </dgm:pt>
    <dgm:pt modelId="{C6040199-6122-49B9-B92F-A744789CAC5D}" type="pres">
      <dgm:prSet presAssocID="{5584D84D-E765-4510-B53F-B4891EB8255D}" presName="tx1" presStyleLbl="revTx" presStyleIdx="1" presStyleCnt="11"/>
      <dgm:spPr/>
    </dgm:pt>
    <dgm:pt modelId="{A6EFB6BB-3EDC-44D2-9803-9F914239098C}" type="pres">
      <dgm:prSet presAssocID="{5584D84D-E765-4510-B53F-B4891EB8255D}" presName="vert1" presStyleCnt="0"/>
      <dgm:spPr/>
    </dgm:pt>
    <dgm:pt modelId="{4859803D-4203-4763-B5C0-A1DE5DDBFFB4}" type="pres">
      <dgm:prSet presAssocID="{09BB50C5-E1D4-49E3-A96F-F88DE01DC28F}" presName="thickLine" presStyleLbl="alignNode1" presStyleIdx="2" presStyleCnt="11"/>
      <dgm:spPr/>
    </dgm:pt>
    <dgm:pt modelId="{50AA8D28-E442-4271-A64E-EE671D0BD780}" type="pres">
      <dgm:prSet presAssocID="{09BB50C5-E1D4-49E3-A96F-F88DE01DC28F}" presName="horz1" presStyleCnt="0"/>
      <dgm:spPr/>
    </dgm:pt>
    <dgm:pt modelId="{9AD02215-22CC-40B0-8EB7-DAB7EEADBF0C}" type="pres">
      <dgm:prSet presAssocID="{09BB50C5-E1D4-49E3-A96F-F88DE01DC28F}" presName="tx1" presStyleLbl="revTx" presStyleIdx="2" presStyleCnt="11"/>
      <dgm:spPr/>
    </dgm:pt>
    <dgm:pt modelId="{328842A1-79ED-4AC1-A479-0E4EED70902A}" type="pres">
      <dgm:prSet presAssocID="{09BB50C5-E1D4-49E3-A96F-F88DE01DC28F}" presName="vert1" presStyleCnt="0"/>
      <dgm:spPr/>
    </dgm:pt>
    <dgm:pt modelId="{9DF0DD83-FF4A-4D3C-81DA-D228C1D84772}" type="pres">
      <dgm:prSet presAssocID="{97BD2C12-CA0C-4824-B866-E9A28F2875D5}" presName="thickLine" presStyleLbl="alignNode1" presStyleIdx="3" presStyleCnt="11"/>
      <dgm:spPr/>
    </dgm:pt>
    <dgm:pt modelId="{953C8EE1-D333-4DF3-8514-E022B95BE794}" type="pres">
      <dgm:prSet presAssocID="{97BD2C12-CA0C-4824-B866-E9A28F2875D5}" presName="horz1" presStyleCnt="0"/>
      <dgm:spPr/>
    </dgm:pt>
    <dgm:pt modelId="{74B88724-5C2B-48AE-82C0-C3BE92A80FFF}" type="pres">
      <dgm:prSet presAssocID="{97BD2C12-CA0C-4824-B866-E9A28F2875D5}" presName="tx1" presStyleLbl="revTx" presStyleIdx="3" presStyleCnt="11"/>
      <dgm:spPr/>
    </dgm:pt>
    <dgm:pt modelId="{40C8F03A-0301-4289-9215-DBD4F9F5768F}" type="pres">
      <dgm:prSet presAssocID="{97BD2C12-CA0C-4824-B866-E9A28F2875D5}" presName="vert1" presStyleCnt="0"/>
      <dgm:spPr/>
    </dgm:pt>
    <dgm:pt modelId="{0D799BBD-855D-48CF-AAFF-817BF3F2B4D3}" type="pres">
      <dgm:prSet presAssocID="{CBD6DE8D-E658-4F95-825A-0CCD96E0B6FD}" presName="thickLine" presStyleLbl="alignNode1" presStyleIdx="4" presStyleCnt="11"/>
      <dgm:spPr/>
    </dgm:pt>
    <dgm:pt modelId="{9E42A59A-4C71-408F-B57F-54F2D29FF8FB}" type="pres">
      <dgm:prSet presAssocID="{CBD6DE8D-E658-4F95-825A-0CCD96E0B6FD}" presName="horz1" presStyleCnt="0"/>
      <dgm:spPr/>
    </dgm:pt>
    <dgm:pt modelId="{3F1DE170-8514-482B-A2A3-CBDCB4F66181}" type="pres">
      <dgm:prSet presAssocID="{CBD6DE8D-E658-4F95-825A-0CCD96E0B6FD}" presName="tx1" presStyleLbl="revTx" presStyleIdx="4" presStyleCnt="11"/>
      <dgm:spPr/>
    </dgm:pt>
    <dgm:pt modelId="{5F36C07E-7204-4E02-818A-495F30F7C772}" type="pres">
      <dgm:prSet presAssocID="{CBD6DE8D-E658-4F95-825A-0CCD96E0B6FD}" presName="vert1" presStyleCnt="0"/>
      <dgm:spPr/>
    </dgm:pt>
    <dgm:pt modelId="{159A9ED4-598A-478F-89A1-4676392D0A53}" type="pres">
      <dgm:prSet presAssocID="{D3ADE8C6-4456-439D-9AB6-03A24DD89A87}" presName="thickLine" presStyleLbl="alignNode1" presStyleIdx="5" presStyleCnt="11"/>
      <dgm:spPr/>
    </dgm:pt>
    <dgm:pt modelId="{DA1D3AF7-6BE5-488B-B565-4042E21B298D}" type="pres">
      <dgm:prSet presAssocID="{D3ADE8C6-4456-439D-9AB6-03A24DD89A87}" presName="horz1" presStyleCnt="0"/>
      <dgm:spPr/>
    </dgm:pt>
    <dgm:pt modelId="{2AC258F5-9CB5-4B63-9AB8-965112A5DC74}" type="pres">
      <dgm:prSet presAssocID="{D3ADE8C6-4456-439D-9AB6-03A24DD89A87}" presName="tx1" presStyleLbl="revTx" presStyleIdx="5" presStyleCnt="11"/>
      <dgm:spPr/>
    </dgm:pt>
    <dgm:pt modelId="{701895A4-E86F-4F8D-B2EC-4EBC41FBC048}" type="pres">
      <dgm:prSet presAssocID="{D3ADE8C6-4456-439D-9AB6-03A24DD89A87}" presName="vert1" presStyleCnt="0"/>
      <dgm:spPr/>
    </dgm:pt>
    <dgm:pt modelId="{96B93873-5B59-43B4-BE58-175C0D7C0C67}" type="pres">
      <dgm:prSet presAssocID="{4CA812D9-A0A5-4C73-A2CB-FF08FC3EE711}" presName="thickLine" presStyleLbl="alignNode1" presStyleIdx="6" presStyleCnt="11"/>
      <dgm:spPr/>
    </dgm:pt>
    <dgm:pt modelId="{C27718C7-40F1-414C-86F1-F66AAFD3C1C3}" type="pres">
      <dgm:prSet presAssocID="{4CA812D9-A0A5-4C73-A2CB-FF08FC3EE711}" presName="horz1" presStyleCnt="0"/>
      <dgm:spPr/>
    </dgm:pt>
    <dgm:pt modelId="{60D83D72-8907-4DCF-ADCD-0C72FEB1500A}" type="pres">
      <dgm:prSet presAssocID="{4CA812D9-A0A5-4C73-A2CB-FF08FC3EE711}" presName="tx1" presStyleLbl="revTx" presStyleIdx="6" presStyleCnt="11"/>
      <dgm:spPr/>
    </dgm:pt>
    <dgm:pt modelId="{3723F4B2-CC69-4310-82ED-27B70F2126AB}" type="pres">
      <dgm:prSet presAssocID="{4CA812D9-A0A5-4C73-A2CB-FF08FC3EE711}" presName="vert1" presStyleCnt="0"/>
      <dgm:spPr/>
    </dgm:pt>
    <dgm:pt modelId="{9C090EDB-34D2-435F-8238-43A991EDEFDF}" type="pres">
      <dgm:prSet presAssocID="{A8AF441B-0EFC-415D-9F18-6F8722821FDA}" presName="thickLine" presStyleLbl="alignNode1" presStyleIdx="7" presStyleCnt="11"/>
      <dgm:spPr/>
    </dgm:pt>
    <dgm:pt modelId="{640D0AC0-9928-4976-B723-3CE201AD1E04}" type="pres">
      <dgm:prSet presAssocID="{A8AF441B-0EFC-415D-9F18-6F8722821FDA}" presName="horz1" presStyleCnt="0"/>
      <dgm:spPr/>
    </dgm:pt>
    <dgm:pt modelId="{66CCAF0D-BD66-459F-9763-67D9578CFF54}" type="pres">
      <dgm:prSet presAssocID="{A8AF441B-0EFC-415D-9F18-6F8722821FDA}" presName="tx1" presStyleLbl="revTx" presStyleIdx="7" presStyleCnt="11"/>
      <dgm:spPr/>
    </dgm:pt>
    <dgm:pt modelId="{6EAD61C6-C205-4637-86C8-DC875067419B}" type="pres">
      <dgm:prSet presAssocID="{A8AF441B-0EFC-415D-9F18-6F8722821FDA}" presName="vert1" presStyleCnt="0"/>
      <dgm:spPr/>
    </dgm:pt>
    <dgm:pt modelId="{74CE5E8E-22FA-46C5-8BEF-CD8BCA1173CE}" type="pres">
      <dgm:prSet presAssocID="{235D85E1-3321-43B3-97A8-D3C39A0DAE6C}" presName="thickLine" presStyleLbl="alignNode1" presStyleIdx="8" presStyleCnt="11"/>
      <dgm:spPr/>
    </dgm:pt>
    <dgm:pt modelId="{C4925972-AAAE-4232-9012-43223A7A1EB9}" type="pres">
      <dgm:prSet presAssocID="{235D85E1-3321-43B3-97A8-D3C39A0DAE6C}" presName="horz1" presStyleCnt="0"/>
      <dgm:spPr/>
    </dgm:pt>
    <dgm:pt modelId="{105A7F95-B9F0-4868-BD90-87D51D8103D3}" type="pres">
      <dgm:prSet presAssocID="{235D85E1-3321-43B3-97A8-D3C39A0DAE6C}" presName="tx1" presStyleLbl="revTx" presStyleIdx="8" presStyleCnt="11"/>
      <dgm:spPr/>
    </dgm:pt>
    <dgm:pt modelId="{0D229110-5919-4CAD-91CF-3924E2BC4E80}" type="pres">
      <dgm:prSet presAssocID="{235D85E1-3321-43B3-97A8-D3C39A0DAE6C}" presName="vert1" presStyleCnt="0"/>
      <dgm:spPr/>
    </dgm:pt>
    <dgm:pt modelId="{04FF2898-6A8E-4769-A743-095F202E5FFE}" type="pres">
      <dgm:prSet presAssocID="{BD7E1ACB-4202-4FA7-B8ED-37A137FEAA4A}" presName="thickLine" presStyleLbl="alignNode1" presStyleIdx="9" presStyleCnt="11"/>
      <dgm:spPr/>
    </dgm:pt>
    <dgm:pt modelId="{9427E65D-3177-4BB1-82B9-E3EC50CF40F5}" type="pres">
      <dgm:prSet presAssocID="{BD7E1ACB-4202-4FA7-B8ED-37A137FEAA4A}" presName="horz1" presStyleCnt="0"/>
      <dgm:spPr/>
    </dgm:pt>
    <dgm:pt modelId="{40845693-EE14-4058-9ACC-09C32A0D42E6}" type="pres">
      <dgm:prSet presAssocID="{BD7E1ACB-4202-4FA7-B8ED-37A137FEAA4A}" presName="tx1" presStyleLbl="revTx" presStyleIdx="9" presStyleCnt="11"/>
      <dgm:spPr/>
    </dgm:pt>
    <dgm:pt modelId="{4D7018AF-BE46-406B-98D4-3330D27379EE}" type="pres">
      <dgm:prSet presAssocID="{BD7E1ACB-4202-4FA7-B8ED-37A137FEAA4A}" presName="vert1" presStyleCnt="0"/>
      <dgm:spPr/>
    </dgm:pt>
    <dgm:pt modelId="{D7A88A9A-B0D8-460F-B3FE-23A82FDB2D0B}" type="pres">
      <dgm:prSet presAssocID="{04F1A3FD-EA57-4056-91EA-97C745A33035}" presName="thickLine" presStyleLbl="alignNode1" presStyleIdx="10" presStyleCnt="11"/>
      <dgm:spPr/>
    </dgm:pt>
    <dgm:pt modelId="{F7444B6D-CE9D-4304-938F-29A3E5126322}" type="pres">
      <dgm:prSet presAssocID="{04F1A3FD-EA57-4056-91EA-97C745A33035}" presName="horz1" presStyleCnt="0"/>
      <dgm:spPr/>
    </dgm:pt>
    <dgm:pt modelId="{2378617E-6AE6-4F07-810D-055C333FE843}" type="pres">
      <dgm:prSet presAssocID="{04F1A3FD-EA57-4056-91EA-97C745A33035}" presName="tx1" presStyleLbl="revTx" presStyleIdx="10" presStyleCnt="11"/>
      <dgm:spPr/>
    </dgm:pt>
    <dgm:pt modelId="{881B6FBF-349D-418E-8053-12EFBD8542DC}" type="pres">
      <dgm:prSet presAssocID="{04F1A3FD-EA57-4056-91EA-97C745A33035}" presName="vert1" presStyleCnt="0"/>
      <dgm:spPr/>
    </dgm:pt>
  </dgm:ptLst>
  <dgm:cxnLst>
    <dgm:cxn modelId="{90830A07-E36F-4333-84EA-315D7BAF634B}" type="presOf" srcId="{09BB50C5-E1D4-49E3-A96F-F88DE01DC28F}" destId="{9AD02215-22CC-40B0-8EB7-DAB7EEADBF0C}" srcOrd="0" destOrd="0" presId="urn:microsoft.com/office/officeart/2008/layout/LinedList"/>
    <dgm:cxn modelId="{9C16A731-48E2-4483-B114-B432D8EF5834}" type="presOf" srcId="{04F1A3FD-EA57-4056-91EA-97C745A33035}" destId="{2378617E-6AE6-4F07-810D-055C333FE843}" srcOrd="0" destOrd="0" presId="urn:microsoft.com/office/officeart/2008/layout/LinedList"/>
    <dgm:cxn modelId="{0C030233-C48C-46F0-B3F6-515FE903BA24}" srcId="{9327D22D-6824-4CD0-8EC3-A3B40EB9C589}" destId="{D3ADE8C6-4456-439D-9AB6-03A24DD89A87}" srcOrd="5" destOrd="0" parTransId="{F6F1DF74-DF4E-4A2A-BC29-3CB0C719E9F7}" sibTransId="{48862EC1-C591-4272-9C3D-F620918AE32B}"/>
    <dgm:cxn modelId="{393A6E37-6837-4BD2-AD6D-1E50DA1C0DE8}" srcId="{9327D22D-6824-4CD0-8EC3-A3B40EB9C589}" destId="{97BD2C12-CA0C-4824-B866-E9A28F2875D5}" srcOrd="3" destOrd="0" parTransId="{B42CBA0F-3BE5-4327-AB27-A63CF1F69CDA}" sibTransId="{5666C598-B67A-4FD5-B850-673F1F9D4BDB}"/>
    <dgm:cxn modelId="{E6BE3840-6C1B-482D-A908-30E6654342F9}" srcId="{9327D22D-6824-4CD0-8EC3-A3B40EB9C589}" destId="{CBD6DE8D-E658-4F95-825A-0CCD96E0B6FD}" srcOrd="4" destOrd="0" parTransId="{CBD080B4-6869-4C48-A95C-B79348064586}" sibTransId="{39586E67-4F39-4389-A6A3-4A2902BD0A79}"/>
    <dgm:cxn modelId="{FFAC9544-8613-49BA-B4A2-0600EE8EC2CC}" type="presOf" srcId="{97BD2C12-CA0C-4824-B866-E9A28F2875D5}" destId="{74B88724-5C2B-48AE-82C0-C3BE92A80FFF}" srcOrd="0" destOrd="0" presId="urn:microsoft.com/office/officeart/2008/layout/LinedList"/>
    <dgm:cxn modelId="{80974368-0A29-436E-9255-A9BFCC2DFA40}" type="presOf" srcId="{435D75AF-1EB0-4B1C-914B-B18C484D1418}" destId="{32088C57-8CEB-49D3-9DBB-E5737568D537}" srcOrd="0" destOrd="0" presId="urn:microsoft.com/office/officeart/2008/layout/LinedList"/>
    <dgm:cxn modelId="{919FC148-8202-4893-A82F-C10A41EF2DA4}" type="presOf" srcId="{235D85E1-3321-43B3-97A8-D3C39A0DAE6C}" destId="{105A7F95-B9F0-4868-BD90-87D51D8103D3}" srcOrd="0" destOrd="0" presId="urn:microsoft.com/office/officeart/2008/layout/LinedList"/>
    <dgm:cxn modelId="{6DA8AD4A-F861-4A97-8B39-8A2396B4F077}" type="presOf" srcId="{5584D84D-E765-4510-B53F-B4891EB8255D}" destId="{C6040199-6122-49B9-B92F-A744789CAC5D}" srcOrd="0" destOrd="0" presId="urn:microsoft.com/office/officeart/2008/layout/LinedList"/>
    <dgm:cxn modelId="{131BF16F-DB7F-4CC0-888D-42E524D58B6D}" type="presOf" srcId="{BD7E1ACB-4202-4FA7-B8ED-37A137FEAA4A}" destId="{40845693-EE14-4058-9ACC-09C32A0D42E6}" srcOrd="0" destOrd="0" presId="urn:microsoft.com/office/officeart/2008/layout/LinedList"/>
    <dgm:cxn modelId="{AC4C8685-6AC8-409D-A60B-A8167C70C377}" type="presOf" srcId="{9327D22D-6824-4CD0-8EC3-A3B40EB9C589}" destId="{63562DD2-E329-4FE9-AAF6-A1A635112F68}" srcOrd="0" destOrd="0" presId="urn:microsoft.com/office/officeart/2008/layout/LinedList"/>
    <dgm:cxn modelId="{0E485C95-A93E-4EC6-86CE-8032A500C276}" srcId="{9327D22D-6824-4CD0-8EC3-A3B40EB9C589}" destId="{BD7E1ACB-4202-4FA7-B8ED-37A137FEAA4A}" srcOrd="9" destOrd="0" parTransId="{CD293C3A-AEF0-4E9A-833F-DA4ECD62B60F}" sibTransId="{3E51D3A6-4DA8-4D90-86DE-D53C769021D7}"/>
    <dgm:cxn modelId="{DC81C098-A783-412F-A109-DA0B23E1465C}" srcId="{9327D22D-6824-4CD0-8EC3-A3B40EB9C589}" destId="{09BB50C5-E1D4-49E3-A96F-F88DE01DC28F}" srcOrd="2" destOrd="0" parTransId="{BBD3F6A9-D11E-4866-83C0-CA5A9DFC712B}" sibTransId="{92441DEB-EB77-4D76-B658-F7B3AEFACACA}"/>
    <dgm:cxn modelId="{4E340EB4-2AC0-411D-978B-3212791A1A10}" srcId="{9327D22D-6824-4CD0-8EC3-A3B40EB9C589}" destId="{A8AF441B-0EFC-415D-9F18-6F8722821FDA}" srcOrd="7" destOrd="0" parTransId="{5A83DC9B-D173-4D89-923F-CF285E46C1B4}" sibTransId="{1C1CCC32-3ADB-4609-88F6-58D248E1C7A2}"/>
    <dgm:cxn modelId="{283C8EBB-7120-4F76-894B-043E1C4EC320}" type="presOf" srcId="{A8AF441B-0EFC-415D-9F18-6F8722821FDA}" destId="{66CCAF0D-BD66-459F-9763-67D9578CFF54}" srcOrd="0" destOrd="0" presId="urn:microsoft.com/office/officeart/2008/layout/LinedList"/>
    <dgm:cxn modelId="{781CCEC3-D4D4-417E-A2B2-0738CA32F1CE}" srcId="{9327D22D-6824-4CD0-8EC3-A3B40EB9C589}" destId="{04F1A3FD-EA57-4056-91EA-97C745A33035}" srcOrd="10" destOrd="0" parTransId="{D28666C6-139E-4A98-A0DD-77444FF92B3C}" sibTransId="{6A921FE3-C118-4C8F-B30A-87016E979239}"/>
    <dgm:cxn modelId="{4E881CCB-BABC-4FA1-ADB3-90DB36DD841B}" srcId="{9327D22D-6824-4CD0-8EC3-A3B40EB9C589}" destId="{235D85E1-3321-43B3-97A8-D3C39A0DAE6C}" srcOrd="8" destOrd="0" parTransId="{12464EFA-52C8-48BB-991C-239BFBCB8B67}" sibTransId="{1F52EB35-B59A-4619-A01F-85D1075871B6}"/>
    <dgm:cxn modelId="{D6A998D3-3769-4757-9A6E-E089FBABBDEA}" srcId="{9327D22D-6824-4CD0-8EC3-A3B40EB9C589}" destId="{435D75AF-1EB0-4B1C-914B-B18C484D1418}" srcOrd="0" destOrd="0" parTransId="{C12D007E-9D81-4D11-8198-356CE6841701}" sibTransId="{EDFC0E9A-21E1-4F5F-8773-B845B3DAEB56}"/>
    <dgm:cxn modelId="{8FA305E2-3808-4FE5-92B3-EE02EF3B9726}" type="presOf" srcId="{4CA812D9-A0A5-4C73-A2CB-FF08FC3EE711}" destId="{60D83D72-8907-4DCF-ADCD-0C72FEB1500A}" srcOrd="0" destOrd="0" presId="urn:microsoft.com/office/officeart/2008/layout/LinedList"/>
    <dgm:cxn modelId="{C39BE7EC-350D-4B2A-BA28-5D905943F1F9}" srcId="{9327D22D-6824-4CD0-8EC3-A3B40EB9C589}" destId="{4CA812D9-A0A5-4C73-A2CB-FF08FC3EE711}" srcOrd="6" destOrd="0" parTransId="{7A76A53B-126B-45D0-A4C3-053C76CE685B}" sibTransId="{9A48E0EC-C022-4791-8EFA-70684402AF52}"/>
    <dgm:cxn modelId="{48263EED-367A-4235-9132-C2E16F6F2BF6}" type="presOf" srcId="{D3ADE8C6-4456-439D-9AB6-03A24DD89A87}" destId="{2AC258F5-9CB5-4B63-9AB8-965112A5DC74}" srcOrd="0" destOrd="0" presId="urn:microsoft.com/office/officeart/2008/layout/LinedList"/>
    <dgm:cxn modelId="{FA729BFB-DC09-4B1A-BC4D-C6C1009CE9DF}" srcId="{9327D22D-6824-4CD0-8EC3-A3B40EB9C589}" destId="{5584D84D-E765-4510-B53F-B4891EB8255D}" srcOrd="1" destOrd="0" parTransId="{3A8B3628-E6E3-47C1-8F2D-713FC1B48CCD}" sibTransId="{950B6292-4722-4D62-A9AE-2FD741DC1C03}"/>
    <dgm:cxn modelId="{ABD6F7FD-4E45-4074-B438-B256C7EA3808}" type="presOf" srcId="{CBD6DE8D-E658-4F95-825A-0CCD96E0B6FD}" destId="{3F1DE170-8514-482B-A2A3-CBDCB4F66181}" srcOrd="0" destOrd="0" presId="urn:microsoft.com/office/officeart/2008/layout/LinedList"/>
    <dgm:cxn modelId="{81F30E13-663F-48FC-BFCF-4E7B97C89F77}" type="presParOf" srcId="{63562DD2-E329-4FE9-AAF6-A1A635112F68}" destId="{E241739B-BA49-4C2D-8393-ADC45C4D191D}" srcOrd="0" destOrd="0" presId="urn:microsoft.com/office/officeart/2008/layout/LinedList"/>
    <dgm:cxn modelId="{E8186C74-FF30-4CB7-B07A-C28C20B26AB7}" type="presParOf" srcId="{63562DD2-E329-4FE9-AAF6-A1A635112F68}" destId="{6B08F4E7-EB97-4D1C-AF8E-C9EF9B03971A}" srcOrd="1" destOrd="0" presId="urn:microsoft.com/office/officeart/2008/layout/LinedList"/>
    <dgm:cxn modelId="{D26A29C3-F963-4386-8596-5C04DC259670}" type="presParOf" srcId="{6B08F4E7-EB97-4D1C-AF8E-C9EF9B03971A}" destId="{32088C57-8CEB-49D3-9DBB-E5737568D537}" srcOrd="0" destOrd="0" presId="urn:microsoft.com/office/officeart/2008/layout/LinedList"/>
    <dgm:cxn modelId="{704DD983-0FF3-4CBB-B3F7-E49726A86DF2}" type="presParOf" srcId="{6B08F4E7-EB97-4D1C-AF8E-C9EF9B03971A}" destId="{A25C26A1-7528-4523-8469-D1EB382FBFE8}" srcOrd="1" destOrd="0" presId="urn:microsoft.com/office/officeart/2008/layout/LinedList"/>
    <dgm:cxn modelId="{5E4CF668-99A0-453D-A6F6-C7FD1A3A3B6B}" type="presParOf" srcId="{63562DD2-E329-4FE9-AAF6-A1A635112F68}" destId="{12AE85B6-1458-4074-AF80-2809BD6AA66E}" srcOrd="2" destOrd="0" presId="urn:microsoft.com/office/officeart/2008/layout/LinedList"/>
    <dgm:cxn modelId="{76D38A63-04E4-4F17-BDDD-8B621C2E92E8}" type="presParOf" srcId="{63562DD2-E329-4FE9-AAF6-A1A635112F68}" destId="{6BB19FC4-1178-47A8-AD47-CCB1C79D6E92}" srcOrd="3" destOrd="0" presId="urn:microsoft.com/office/officeart/2008/layout/LinedList"/>
    <dgm:cxn modelId="{FBD511B8-0CAF-4CA4-AF6C-8EEB2FD3CC19}" type="presParOf" srcId="{6BB19FC4-1178-47A8-AD47-CCB1C79D6E92}" destId="{C6040199-6122-49B9-B92F-A744789CAC5D}" srcOrd="0" destOrd="0" presId="urn:microsoft.com/office/officeart/2008/layout/LinedList"/>
    <dgm:cxn modelId="{72CDED18-8D29-4148-8E11-8291E8C732AC}" type="presParOf" srcId="{6BB19FC4-1178-47A8-AD47-CCB1C79D6E92}" destId="{A6EFB6BB-3EDC-44D2-9803-9F914239098C}" srcOrd="1" destOrd="0" presId="urn:microsoft.com/office/officeart/2008/layout/LinedList"/>
    <dgm:cxn modelId="{404E97F4-9B7F-478B-8338-988A23C46FE9}" type="presParOf" srcId="{63562DD2-E329-4FE9-AAF6-A1A635112F68}" destId="{4859803D-4203-4763-B5C0-A1DE5DDBFFB4}" srcOrd="4" destOrd="0" presId="urn:microsoft.com/office/officeart/2008/layout/LinedList"/>
    <dgm:cxn modelId="{B40C18F1-806C-48D9-897A-0E597149B232}" type="presParOf" srcId="{63562DD2-E329-4FE9-AAF6-A1A635112F68}" destId="{50AA8D28-E442-4271-A64E-EE671D0BD780}" srcOrd="5" destOrd="0" presId="urn:microsoft.com/office/officeart/2008/layout/LinedList"/>
    <dgm:cxn modelId="{9B15D607-A5C7-4F91-927F-E8C5DBDE8CB1}" type="presParOf" srcId="{50AA8D28-E442-4271-A64E-EE671D0BD780}" destId="{9AD02215-22CC-40B0-8EB7-DAB7EEADBF0C}" srcOrd="0" destOrd="0" presId="urn:microsoft.com/office/officeart/2008/layout/LinedList"/>
    <dgm:cxn modelId="{17FDE738-D950-4023-A60D-513D7D1DCEBA}" type="presParOf" srcId="{50AA8D28-E442-4271-A64E-EE671D0BD780}" destId="{328842A1-79ED-4AC1-A479-0E4EED70902A}" srcOrd="1" destOrd="0" presId="urn:microsoft.com/office/officeart/2008/layout/LinedList"/>
    <dgm:cxn modelId="{AD6B21B3-5387-4AFB-ACBE-26457727775F}" type="presParOf" srcId="{63562DD2-E329-4FE9-AAF6-A1A635112F68}" destId="{9DF0DD83-FF4A-4D3C-81DA-D228C1D84772}" srcOrd="6" destOrd="0" presId="urn:microsoft.com/office/officeart/2008/layout/LinedList"/>
    <dgm:cxn modelId="{390BF587-2A34-4CA3-BB76-5957E1F41FC1}" type="presParOf" srcId="{63562DD2-E329-4FE9-AAF6-A1A635112F68}" destId="{953C8EE1-D333-4DF3-8514-E022B95BE794}" srcOrd="7" destOrd="0" presId="urn:microsoft.com/office/officeart/2008/layout/LinedList"/>
    <dgm:cxn modelId="{DA3AA659-4429-4AF1-986E-CA37AADFB7F0}" type="presParOf" srcId="{953C8EE1-D333-4DF3-8514-E022B95BE794}" destId="{74B88724-5C2B-48AE-82C0-C3BE92A80FFF}" srcOrd="0" destOrd="0" presId="urn:microsoft.com/office/officeart/2008/layout/LinedList"/>
    <dgm:cxn modelId="{EC4828E7-E087-4608-9AB3-234F7C04A892}" type="presParOf" srcId="{953C8EE1-D333-4DF3-8514-E022B95BE794}" destId="{40C8F03A-0301-4289-9215-DBD4F9F5768F}" srcOrd="1" destOrd="0" presId="urn:microsoft.com/office/officeart/2008/layout/LinedList"/>
    <dgm:cxn modelId="{5390FBDD-EA86-4F52-A8D8-F61EADFF5089}" type="presParOf" srcId="{63562DD2-E329-4FE9-AAF6-A1A635112F68}" destId="{0D799BBD-855D-48CF-AAFF-817BF3F2B4D3}" srcOrd="8" destOrd="0" presId="urn:microsoft.com/office/officeart/2008/layout/LinedList"/>
    <dgm:cxn modelId="{425DCDED-E236-4984-B93F-A33FCC6660AF}" type="presParOf" srcId="{63562DD2-E329-4FE9-AAF6-A1A635112F68}" destId="{9E42A59A-4C71-408F-B57F-54F2D29FF8FB}" srcOrd="9" destOrd="0" presId="urn:microsoft.com/office/officeart/2008/layout/LinedList"/>
    <dgm:cxn modelId="{60501053-C48C-4072-8001-D30BC3C1C586}" type="presParOf" srcId="{9E42A59A-4C71-408F-B57F-54F2D29FF8FB}" destId="{3F1DE170-8514-482B-A2A3-CBDCB4F66181}" srcOrd="0" destOrd="0" presId="urn:microsoft.com/office/officeart/2008/layout/LinedList"/>
    <dgm:cxn modelId="{DAFDB46C-3E25-45E0-8487-C4B5FA2C133B}" type="presParOf" srcId="{9E42A59A-4C71-408F-B57F-54F2D29FF8FB}" destId="{5F36C07E-7204-4E02-818A-495F30F7C772}" srcOrd="1" destOrd="0" presId="urn:microsoft.com/office/officeart/2008/layout/LinedList"/>
    <dgm:cxn modelId="{C1CCC9EF-D725-41EF-9420-0AFA15A556D2}" type="presParOf" srcId="{63562DD2-E329-4FE9-AAF6-A1A635112F68}" destId="{159A9ED4-598A-478F-89A1-4676392D0A53}" srcOrd="10" destOrd="0" presId="urn:microsoft.com/office/officeart/2008/layout/LinedList"/>
    <dgm:cxn modelId="{81C88851-87BA-47DF-97C0-ECA71A7EEAD0}" type="presParOf" srcId="{63562DD2-E329-4FE9-AAF6-A1A635112F68}" destId="{DA1D3AF7-6BE5-488B-B565-4042E21B298D}" srcOrd="11" destOrd="0" presId="urn:microsoft.com/office/officeart/2008/layout/LinedList"/>
    <dgm:cxn modelId="{672488C9-6FAA-4AFE-B3E8-E7318B4DEF6C}" type="presParOf" srcId="{DA1D3AF7-6BE5-488B-B565-4042E21B298D}" destId="{2AC258F5-9CB5-4B63-9AB8-965112A5DC74}" srcOrd="0" destOrd="0" presId="urn:microsoft.com/office/officeart/2008/layout/LinedList"/>
    <dgm:cxn modelId="{9DE6BB90-F2E3-48EE-A44D-DADFA521D994}" type="presParOf" srcId="{DA1D3AF7-6BE5-488B-B565-4042E21B298D}" destId="{701895A4-E86F-4F8D-B2EC-4EBC41FBC048}" srcOrd="1" destOrd="0" presId="urn:microsoft.com/office/officeart/2008/layout/LinedList"/>
    <dgm:cxn modelId="{970F89AE-1C4B-4E03-BCF1-6DEC57A52137}" type="presParOf" srcId="{63562DD2-E329-4FE9-AAF6-A1A635112F68}" destId="{96B93873-5B59-43B4-BE58-175C0D7C0C67}" srcOrd="12" destOrd="0" presId="urn:microsoft.com/office/officeart/2008/layout/LinedList"/>
    <dgm:cxn modelId="{59DB15A8-B25E-49F5-A84E-D6A7D35D8F05}" type="presParOf" srcId="{63562DD2-E329-4FE9-AAF6-A1A635112F68}" destId="{C27718C7-40F1-414C-86F1-F66AAFD3C1C3}" srcOrd="13" destOrd="0" presId="urn:microsoft.com/office/officeart/2008/layout/LinedList"/>
    <dgm:cxn modelId="{77ED2E1A-730A-4FDB-91A0-C2E152B24C4E}" type="presParOf" srcId="{C27718C7-40F1-414C-86F1-F66AAFD3C1C3}" destId="{60D83D72-8907-4DCF-ADCD-0C72FEB1500A}" srcOrd="0" destOrd="0" presId="urn:microsoft.com/office/officeart/2008/layout/LinedList"/>
    <dgm:cxn modelId="{E899189B-C419-4A2F-B5F3-C623614A232E}" type="presParOf" srcId="{C27718C7-40F1-414C-86F1-F66AAFD3C1C3}" destId="{3723F4B2-CC69-4310-82ED-27B70F2126AB}" srcOrd="1" destOrd="0" presId="urn:microsoft.com/office/officeart/2008/layout/LinedList"/>
    <dgm:cxn modelId="{4E012D81-4297-4E3E-8C41-978B9A1211F5}" type="presParOf" srcId="{63562DD2-E329-4FE9-AAF6-A1A635112F68}" destId="{9C090EDB-34D2-435F-8238-43A991EDEFDF}" srcOrd="14" destOrd="0" presId="urn:microsoft.com/office/officeart/2008/layout/LinedList"/>
    <dgm:cxn modelId="{8844C435-0676-4ED4-86DF-910C24790A2A}" type="presParOf" srcId="{63562DD2-E329-4FE9-AAF6-A1A635112F68}" destId="{640D0AC0-9928-4976-B723-3CE201AD1E04}" srcOrd="15" destOrd="0" presId="urn:microsoft.com/office/officeart/2008/layout/LinedList"/>
    <dgm:cxn modelId="{816DB5B1-3D33-4638-9581-161856A0C09F}" type="presParOf" srcId="{640D0AC0-9928-4976-B723-3CE201AD1E04}" destId="{66CCAF0D-BD66-459F-9763-67D9578CFF54}" srcOrd="0" destOrd="0" presId="urn:microsoft.com/office/officeart/2008/layout/LinedList"/>
    <dgm:cxn modelId="{D170FF4E-A04C-4B3E-B41C-6CF9E67198CA}" type="presParOf" srcId="{640D0AC0-9928-4976-B723-3CE201AD1E04}" destId="{6EAD61C6-C205-4637-86C8-DC875067419B}" srcOrd="1" destOrd="0" presId="urn:microsoft.com/office/officeart/2008/layout/LinedList"/>
    <dgm:cxn modelId="{A9F78590-4E59-4824-8BA1-BBC2B6083194}" type="presParOf" srcId="{63562DD2-E329-4FE9-AAF6-A1A635112F68}" destId="{74CE5E8E-22FA-46C5-8BEF-CD8BCA1173CE}" srcOrd="16" destOrd="0" presId="urn:microsoft.com/office/officeart/2008/layout/LinedList"/>
    <dgm:cxn modelId="{19705E6C-1D0D-4B4B-BD54-A730F44C9937}" type="presParOf" srcId="{63562DD2-E329-4FE9-AAF6-A1A635112F68}" destId="{C4925972-AAAE-4232-9012-43223A7A1EB9}" srcOrd="17" destOrd="0" presId="urn:microsoft.com/office/officeart/2008/layout/LinedList"/>
    <dgm:cxn modelId="{DE3DA704-BAC8-499F-B65F-D55D9D95B9E0}" type="presParOf" srcId="{C4925972-AAAE-4232-9012-43223A7A1EB9}" destId="{105A7F95-B9F0-4868-BD90-87D51D8103D3}" srcOrd="0" destOrd="0" presId="urn:microsoft.com/office/officeart/2008/layout/LinedList"/>
    <dgm:cxn modelId="{14FF5CF5-21A3-4A0D-AFF8-1C9C8D582DEF}" type="presParOf" srcId="{C4925972-AAAE-4232-9012-43223A7A1EB9}" destId="{0D229110-5919-4CAD-91CF-3924E2BC4E80}" srcOrd="1" destOrd="0" presId="urn:microsoft.com/office/officeart/2008/layout/LinedList"/>
    <dgm:cxn modelId="{746E4679-8A7D-4FE2-B2BC-6051F8CC0A8A}" type="presParOf" srcId="{63562DD2-E329-4FE9-AAF6-A1A635112F68}" destId="{04FF2898-6A8E-4769-A743-095F202E5FFE}" srcOrd="18" destOrd="0" presId="urn:microsoft.com/office/officeart/2008/layout/LinedList"/>
    <dgm:cxn modelId="{8EA669C7-A251-441E-8910-26C347497EB6}" type="presParOf" srcId="{63562DD2-E329-4FE9-AAF6-A1A635112F68}" destId="{9427E65D-3177-4BB1-82B9-E3EC50CF40F5}" srcOrd="19" destOrd="0" presId="urn:microsoft.com/office/officeart/2008/layout/LinedList"/>
    <dgm:cxn modelId="{A639B3DB-D6F2-4F18-98BD-9D4200C220B8}" type="presParOf" srcId="{9427E65D-3177-4BB1-82B9-E3EC50CF40F5}" destId="{40845693-EE14-4058-9ACC-09C32A0D42E6}" srcOrd="0" destOrd="0" presId="urn:microsoft.com/office/officeart/2008/layout/LinedList"/>
    <dgm:cxn modelId="{8ACE09EC-FBF2-4C2B-B5A3-B26B6CDDE62F}" type="presParOf" srcId="{9427E65D-3177-4BB1-82B9-E3EC50CF40F5}" destId="{4D7018AF-BE46-406B-98D4-3330D27379EE}" srcOrd="1" destOrd="0" presId="urn:microsoft.com/office/officeart/2008/layout/LinedList"/>
    <dgm:cxn modelId="{D992DDA1-BECA-4DFE-B476-BB369FCF82BE}" type="presParOf" srcId="{63562DD2-E329-4FE9-AAF6-A1A635112F68}" destId="{D7A88A9A-B0D8-460F-B3FE-23A82FDB2D0B}" srcOrd="20" destOrd="0" presId="urn:microsoft.com/office/officeart/2008/layout/LinedList"/>
    <dgm:cxn modelId="{23039C90-2B10-473E-BF29-006A2161E9DC}" type="presParOf" srcId="{63562DD2-E329-4FE9-AAF6-A1A635112F68}" destId="{F7444B6D-CE9D-4304-938F-29A3E5126322}" srcOrd="21" destOrd="0" presId="urn:microsoft.com/office/officeart/2008/layout/LinedList"/>
    <dgm:cxn modelId="{791BD827-837B-4E47-A156-E2B54B6FBFAF}" type="presParOf" srcId="{F7444B6D-CE9D-4304-938F-29A3E5126322}" destId="{2378617E-6AE6-4F07-810D-055C333FE843}" srcOrd="0" destOrd="0" presId="urn:microsoft.com/office/officeart/2008/layout/LinedList"/>
    <dgm:cxn modelId="{CC3BDB45-1275-4873-8F8C-DA2645490196}" type="presParOf" srcId="{F7444B6D-CE9D-4304-938F-29A3E5126322}" destId="{881B6FBF-349D-418E-8053-12EFBD8542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4CE39-2A6B-4A1A-B0BE-88C960578DE6}">
      <dsp:nvSpPr>
        <dsp:cNvPr id="0" name=""/>
        <dsp:cNvSpPr/>
      </dsp:nvSpPr>
      <dsp:spPr>
        <a:xfrm>
          <a:off x="0" y="2175669"/>
          <a:ext cx="7886700" cy="0"/>
        </a:xfrm>
        <a:prstGeom prst="line">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AA2B111-CBAB-4D01-A0F1-0DADFCE19EC9}">
      <dsp:nvSpPr>
        <dsp:cNvPr id="0" name=""/>
        <dsp:cNvSpPr/>
      </dsp:nvSpPr>
      <dsp:spPr>
        <a:xfrm>
          <a:off x="174947" y="2336668"/>
          <a:ext cx="2531445"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1660’s -1967</a:t>
          </a:r>
        </a:p>
      </dsp:txBody>
      <dsp:txXfrm>
        <a:off x="174947" y="2336668"/>
        <a:ext cx="2531445" cy="491701"/>
      </dsp:txXfrm>
    </dsp:sp>
    <dsp:sp modelId="{FA7FADF4-7AD6-4287-94A2-8F02A77007C3}">
      <dsp:nvSpPr>
        <dsp:cNvPr id="0" name=""/>
        <dsp:cNvSpPr/>
      </dsp:nvSpPr>
      <dsp:spPr>
        <a:xfrm>
          <a:off x="2349" y="607011"/>
          <a:ext cx="2876643" cy="741903"/>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Keep all records!!!</a:t>
          </a:r>
        </a:p>
      </dsp:txBody>
      <dsp:txXfrm>
        <a:off x="38566" y="643228"/>
        <a:ext cx="2804209" cy="669469"/>
      </dsp:txXfrm>
    </dsp:sp>
    <dsp:sp modelId="{40692135-E407-481C-83BE-2EB685D059AF}">
      <dsp:nvSpPr>
        <dsp:cNvPr id="0" name=""/>
        <dsp:cNvSpPr/>
      </dsp:nvSpPr>
      <dsp:spPr>
        <a:xfrm>
          <a:off x="1440670" y="1348914"/>
          <a:ext cx="0" cy="826754"/>
        </a:xfrm>
        <a:prstGeom prst="line">
          <a:avLst/>
        </a:prstGeom>
        <a:noFill/>
        <a:ln w="9525"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CA53D18-61E6-4CD0-9AF9-C32FC9E05CF2}">
      <dsp:nvSpPr>
        <dsp:cNvPr id="0" name=""/>
        <dsp:cNvSpPr/>
      </dsp:nvSpPr>
      <dsp:spPr>
        <a:xfrm>
          <a:off x="1843400" y="1522968"/>
          <a:ext cx="2531445"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1967–1974</a:t>
          </a:r>
        </a:p>
      </dsp:txBody>
      <dsp:txXfrm>
        <a:off x="1843400" y="1522968"/>
        <a:ext cx="2531445" cy="491701"/>
      </dsp:txXfrm>
    </dsp:sp>
    <dsp:sp modelId="{B6A0288F-0A0B-4E1E-B171-0AD3BD7B2CD8}">
      <dsp:nvSpPr>
        <dsp:cNvPr id="0" name=""/>
        <dsp:cNvSpPr/>
      </dsp:nvSpPr>
      <dsp:spPr>
        <a:xfrm>
          <a:off x="1408035" y="2143033"/>
          <a:ext cx="65270" cy="6527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A3916-5A5B-4263-882D-E8394BD9311A}">
      <dsp:nvSpPr>
        <dsp:cNvPr id="0" name=""/>
        <dsp:cNvSpPr/>
      </dsp:nvSpPr>
      <dsp:spPr>
        <a:xfrm>
          <a:off x="1670802" y="3002423"/>
          <a:ext cx="2876643" cy="741903"/>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44 record types in Statute</a:t>
          </a:r>
        </a:p>
      </dsp:txBody>
      <dsp:txXfrm>
        <a:off x="1707019" y="3038640"/>
        <a:ext cx="2804209" cy="669469"/>
      </dsp:txXfrm>
    </dsp:sp>
    <dsp:sp modelId="{ABD9CEF4-C9F5-4D1E-9997-E854FE28DDCD}">
      <dsp:nvSpPr>
        <dsp:cNvPr id="0" name=""/>
        <dsp:cNvSpPr/>
      </dsp:nvSpPr>
      <dsp:spPr>
        <a:xfrm>
          <a:off x="3109123" y="2175668"/>
          <a:ext cx="0" cy="826754"/>
        </a:xfrm>
        <a:prstGeom prst="line">
          <a:avLst/>
        </a:prstGeom>
        <a:noFill/>
        <a:ln w="9525"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C1EE20B-4E8B-41C2-8CEB-1E9B7BFAE380}">
      <dsp:nvSpPr>
        <dsp:cNvPr id="0" name=""/>
        <dsp:cNvSpPr/>
      </dsp:nvSpPr>
      <dsp:spPr>
        <a:xfrm>
          <a:off x="3511853" y="2336668"/>
          <a:ext cx="2531445"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1977–2005</a:t>
          </a:r>
        </a:p>
      </dsp:txBody>
      <dsp:txXfrm>
        <a:off x="3511853" y="2336668"/>
        <a:ext cx="2531445" cy="491701"/>
      </dsp:txXfrm>
    </dsp:sp>
    <dsp:sp modelId="{BC2D5D45-A2C4-4729-A996-6494A9FC8320}">
      <dsp:nvSpPr>
        <dsp:cNvPr id="0" name=""/>
        <dsp:cNvSpPr/>
      </dsp:nvSpPr>
      <dsp:spPr>
        <a:xfrm>
          <a:off x="3076488" y="2143033"/>
          <a:ext cx="65270" cy="6527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81036-0ED4-4BE4-A233-40E19E9ED3AA}">
      <dsp:nvSpPr>
        <dsp:cNvPr id="0" name=""/>
        <dsp:cNvSpPr/>
      </dsp:nvSpPr>
      <dsp:spPr>
        <a:xfrm>
          <a:off x="3339254" y="607011"/>
          <a:ext cx="2876643" cy="741903"/>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105 record types in administrative rules of MRB</a:t>
          </a:r>
        </a:p>
      </dsp:txBody>
      <dsp:txXfrm>
        <a:off x="3375471" y="643228"/>
        <a:ext cx="2804209" cy="669469"/>
      </dsp:txXfrm>
    </dsp:sp>
    <dsp:sp modelId="{BB0B7E6D-9E13-489D-AB16-990624E72883}">
      <dsp:nvSpPr>
        <dsp:cNvPr id="0" name=""/>
        <dsp:cNvSpPr/>
      </dsp:nvSpPr>
      <dsp:spPr>
        <a:xfrm>
          <a:off x="4777576" y="1348914"/>
          <a:ext cx="0" cy="826754"/>
        </a:xfrm>
        <a:prstGeom prst="line">
          <a:avLst/>
        </a:prstGeom>
        <a:noFill/>
        <a:ln w="9525"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D8716A4-A222-4FBA-BE48-54D5C934D98D}">
      <dsp:nvSpPr>
        <dsp:cNvPr id="0" name=""/>
        <dsp:cNvSpPr/>
      </dsp:nvSpPr>
      <dsp:spPr>
        <a:xfrm>
          <a:off x="5180306" y="1522968"/>
          <a:ext cx="2531445"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2005 – present</a:t>
          </a:r>
        </a:p>
      </dsp:txBody>
      <dsp:txXfrm>
        <a:off x="5180306" y="1522968"/>
        <a:ext cx="2531445" cy="491701"/>
      </dsp:txXfrm>
    </dsp:sp>
    <dsp:sp modelId="{DF197A3F-A6E0-4E76-A09E-E9229F5A50BD}">
      <dsp:nvSpPr>
        <dsp:cNvPr id="0" name=""/>
        <dsp:cNvSpPr/>
      </dsp:nvSpPr>
      <dsp:spPr>
        <a:xfrm>
          <a:off x="4744941" y="2143033"/>
          <a:ext cx="65270" cy="6527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99136-1157-4922-BAAE-AA57DC5ACC9F}">
      <dsp:nvSpPr>
        <dsp:cNvPr id="0" name=""/>
        <dsp:cNvSpPr/>
      </dsp:nvSpPr>
      <dsp:spPr>
        <a:xfrm>
          <a:off x="5007707" y="3002423"/>
          <a:ext cx="2876643" cy="741903"/>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163 record types back into Statute; MRB advisory.</a:t>
          </a:r>
        </a:p>
      </dsp:txBody>
      <dsp:txXfrm>
        <a:off x="5043924" y="3038640"/>
        <a:ext cx="2804209" cy="669469"/>
      </dsp:txXfrm>
    </dsp:sp>
    <dsp:sp modelId="{D34A70DF-994F-47BD-A02D-19513FA3B753}">
      <dsp:nvSpPr>
        <dsp:cNvPr id="0" name=""/>
        <dsp:cNvSpPr/>
      </dsp:nvSpPr>
      <dsp:spPr>
        <a:xfrm>
          <a:off x="6446029" y="2175668"/>
          <a:ext cx="0" cy="826754"/>
        </a:xfrm>
        <a:prstGeom prst="line">
          <a:avLst/>
        </a:prstGeom>
        <a:noFill/>
        <a:ln w="9525"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6DA911C-046A-45B3-B3D6-D929D808AEE7}">
      <dsp:nvSpPr>
        <dsp:cNvPr id="0" name=""/>
        <dsp:cNvSpPr/>
      </dsp:nvSpPr>
      <dsp:spPr>
        <a:xfrm>
          <a:off x="6413394" y="2143033"/>
          <a:ext cx="65270" cy="6527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6112-FE47-4CB2-8933-9DD7BB946DCE}">
      <dsp:nvSpPr>
        <dsp:cNvPr id="0" name=""/>
        <dsp:cNvSpPr/>
      </dsp:nvSpPr>
      <dsp:spPr>
        <a:xfrm>
          <a:off x="0" y="1764"/>
          <a:ext cx="3485179"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D25157-2EAC-4B60-A6D0-70F682C5C8FB}">
      <dsp:nvSpPr>
        <dsp:cNvPr id="0" name=""/>
        <dsp:cNvSpPr/>
      </dsp:nvSpPr>
      <dsp:spPr>
        <a:xfrm>
          <a:off x="0" y="1764"/>
          <a:ext cx="3485179" cy="120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To ensure records be </a:t>
          </a:r>
          <a:r>
            <a:rPr lang="en-US" sz="1700" b="1" kern="1200"/>
            <a:t>retained</a:t>
          </a:r>
          <a:r>
            <a:rPr lang="en-US" sz="1700" kern="1200"/>
            <a:t> that are required by law and essential to business.</a:t>
          </a:r>
        </a:p>
      </dsp:txBody>
      <dsp:txXfrm>
        <a:off x="0" y="1764"/>
        <a:ext cx="3485179" cy="1203206"/>
      </dsp:txXfrm>
    </dsp:sp>
    <dsp:sp modelId="{54176937-BCA4-4CC8-A7F1-CA4E79C9C07F}">
      <dsp:nvSpPr>
        <dsp:cNvPr id="0" name=""/>
        <dsp:cNvSpPr/>
      </dsp:nvSpPr>
      <dsp:spPr>
        <a:xfrm>
          <a:off x="0" y="1204971"/>
          <a:ext cx="3485179"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6287DD6-F98F-4B0A-8A8B-747F3EAA3EB9}">
      <dsp:nvSpPr>
        <dsp:cNvPr id="0" name=""/>
        <dsp:cNvSpPr/>
      </dsp:nvSpPr>
      <dsp:spPr>
        <a:xfrm>
          <a:off x="0" y="1204971"/>
          <a:ext cx="3485179" cy="120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To ensure outdated or unnecessary documents be </a:t>
          </a:r>
          <a:r>
            <a:rPr lang="en-US" sz="1700" b="1" kern="1200"/>
            <a:t>destroyed</a:t>
          </a:r>
          <a:r>
            <a:rPr lang="en-US" sz="1700" kern="1200"/>
            <a:t> in a </a:t>
          </a:r>
          <a:r>
            <a:rPr lang="en-US" sz="1700" b="1" kern="1200"/>
            <a:t>systematic</a:t>
          </a:r>
          <a:r>
            <a:rPr lang="en-US" sz="1700" kern="1200"/>
            <a:t> and thoughtful way.</a:t>
          </a:r>
        </a:p>
        <a:p>
          <a:pPr marL="0" lvl="0" indent="0" algn="l" defTabSz="755650">
            <a:lnSpc>
              <a:spcPct val="90000"/>
            </a:lnSpc>
            <a:spcBef>
              <a:spcPct val="0"/>
            </a:spcBef>
            <a:spcAft>
              <a:spcPct val="35000"/>
            </a:spcAft>
            <a:buNone/>
          </a:pPr>
          <a:endParaRPr lang="en-US" sz="1700" kern="1200"/>
        </a:p>
      </dsp:txBody>
      <dsp:txXfrm>
        <a:off x="0" y="1204971"/>
        <a:ext cx="3485179" cy="1203206"/>
      </dsp:txXfrm>
    </dsp:sp>
    <dsp:sp modelId="{AE193D5E-4071-4B01-93BA-493F7E65CAF5}">
      <dsp:nvSpPr>
        <dsp:cNvPr id="0" name=""/>
        <dsp:cNvSpPr/>
      </dsp:nvSpPr>
      <dsp:spPr>
        <a:xfrm>
          <a:off x="0" y="2408177"/>
          <a:ext cx="3485179"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BCC49A-9E60-48F3-9FCC-5240B25CD6FB}">
      <dsp:nvSpPr>
        <dsp:cNvPr id="0" name=""/>
        <dsp:cNvSpPr/>
      </dsp:nvSpPr>
      <dsp:spPr>
        <a:xfrm>
          <a:off x="0" y="2408177"/>
          <a:ext cx="3485179" cy="120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To </a:t>
          </a:r>
          <a:r>
            <a:rPr lang="en-US" sz="1700" b="1" kern="1200" dirty="0"/>
            <a:t>minimize</a:t>
          </a:r>
          <a:r>
            <a:rPr lang="en-US" sz="1700" kern="1200" dirty="0"/>
            <a:t> the </a:t>
          </a:r>
          <a:r>
            <a:rPr lang="en-US" sz="1700" b="1" kern="1200" dirty="0"/>
            <a:t>risk</a:t>
          </a:r>
          <a:r>
            <a:rPr lang="en-US" sz="1700" kern="1200" dirty="0"/>
            <a:t> of public records falling victim to bad intentions.</a:t>
          </a:r>
        </a:p>
      </dsp:txBody>
      <dsp:txXfrm>
        <a:off x="0" y="2408177"/>
        <a:ext cx="3485179" cy="1203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80B0E-E176-473D-BF51-0377BA442AD8}">
      <dsp:nvSpPr>
        <dsp:cNvPr id="0" name=""/>
        <dsp:cNvSpPr/>
      </dsp:nvSpPr>
      <dsp:spPr>
        <a:xfrm>
          <a:off x="-14630" y="10628"/>
          <a:ext cx="4683949" cy="1427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E7F78-A7D1-4CBD-8FF2-7DBE9BE37BEC}">
      <dsp:nvSpPr>
        <dsp:cNvPr id="0" name=""/>
        <dsp:cNvSpPr/>
      </dsp:nvSpPr>
      <dsp:spPr>
        <a:xfrm>
          <a:off x="417202" y="331826"/>
          <a:ext cx="786685" cy="785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C0981-C1D9-4736-90ED-17CD195594EA}">
      <dsp:nvSpPr>
        <dsp:cNvPr id="0" name=""/>
        <dsp:cNvSpPr/>
      </dsp:nvSpPr>
      <dsp:spPr>
        <a:xfrm>
          <a:off x="1502598" y="23393"/>
          <a:ext cx="2950390" cy="157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75" tIns="166575" rIns="166575" bIns="166575" numCol="1" spcCol="1270" anchor="ctr" anchorCtr="0">
          <a:noAutofit/>
        </a:bodyPr>
        <a:lstStyle/>
        <a:p>
          <a:pPr marL="0" lvl="0" indent="0" algn="l" defTabSz="622300">
            <a:lnSpc>
              <a:spcPct val="100000"/>
            </a:lnSpc>
            <a:spcBef>
              <a:spcPct val="0"/>
            </a:spcBef>
            <a:spcAft>
              <a:spcPct val="35000"/>
            </a:spcAft>
            <a:buNone/>
          </a:pPr>
          <a:r>
            <a:rPr lang="en-US" sz="1400" b="1" kern="1200" dirty="0"/>
            <a:t>Funds available for “cities, towns, or unincorporated places to preserve records.”</a:t>
          </a:r>
        </a:p>
      </dsp:txBody>
      <dsp:txXfrm>
        <a:off x="1502598" y="23393"/>
        <a:ext cx="2950390" cy="1573933"/>
      </dsp:txXfrm>
    </dsp:sp>
    <dsp:sp modelId="{442698E8-618E-4ADD-9915-23D7B19F4FC1}">
      <dsp:nvSpPr>
        <dsp:cNvPr id="0" name=""/>
        <dsp:cNvSpPr/>
      </dsp:nvSpPr>
      <dsp:spPr>
        <a:xfrm>
          <a:off x="0" y="1991346"/>
          <a:ext cx="4683949" cy="1427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6134B-16FA-4FBC-BDB6-384ECBD3D49A}">
      <dsp:nvSpPr>
        <dsp:cNvPr id="0" name=""/>
        <dsp:cNvSpPr/>
      </dsp:nvSpPr>
      <dsp:spPr>
        <a:xfrm>
          <a:off x="417202" y="2328904"/>
          <a:ext cx="786685" cy="785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7E3DC8-1F1F-4770-8082-BFFD26F8ED3C}">
      <dsp:nvSpPr>
        <dsp:cNvPr id="0" name=""/>
        <dsp:cNvSpPr/>
      </dsp:nvSpPr>
      <dsp:spPr>
        <a:xfrm>
          <a:off x="1508617" y="1867949"/>
          <a:ext cx="3175327" cy="163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75" tIns="166575" rIns="166575" bIns="166575" numCol="1" spcCol="1270" anchor="ctr" anchorCtr="0">
          <a:noAutofit/>
        </a:bodyPr>
        <a:lstStyle/>
        <a:p>
          <a:pPr marL="0" lvl="0" indent="0" algn="l" defTabSz="622300">
            <a:lnSpc>
              <a:spcPct val="100000"/>
            </a:lnSpc>
            <a:spcBef>
              <a:spcPct val="0"/>
            </a:spcBef>
            <a:spcAft>
              <a:spcPct val="35000"/>
            </a:spcAft>
            <a:buNone/>
          </a:pPr>
          <a:r>
            <a:rPr lang="en-US" sz="1400" b="1" kern="1200" dirty="0"/>
            <a:t>Applications approved by the “Grants Review Committee” made up of: two members of the municipal records board, </a:t>
          </a:r>
          <a:r>
            <a:rPr lang="en-US" sz="1400" b="1" kern="1200" dirty="0" err="1"/>
            <a:t>NHTCA</a:t>
          </a:r>
          <a:r>
            <a:rPr lang="en-US" sz="1400" b="1" kern="1200" dirty="0"/>
            <a:t> president, </a:t>
          </a:r>
          <a:r>
            <a:rPr lang="en-US" sz="1400" b="1" kern="1200" dirty="0" err="1"/>
            <a:t>NHCTCA</a:t>
          </a:r>
          <a:r>
            <a:rPr lang="en-US" sz="1400" b="1" kern="1200" dirty="0"/>
            <a:t> president, and One Town Clerk/Tax Collector.</a:t>
          </a:r>
        </a:p>
      </dsp:txBody>
      <dsp:txXfrm>
        <a:off x="1508617" y="1867949"/>
        <a:ext cx="3175327" cy="1633255"/>
      </dsp:txXfrm>
    </dsp:sp>
    <dsp:sp modelId="{B82CF019-3DE8-4FC1-B8BE-21C8B9CB40A8}">
      <dsp:nvSpPr>
        <dsp:cNvPr id="0" name=""/>
        <dsp:cNvSpPr/>
      </dsp:nvSpPr>
      <dsp:spPr>
        <a:xfrm>
          <a:off x="-14630" y="4004784"/>
          <a:ext cx="4683949" cy="1427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1DD92-ED86-4EC0-B968-594DF7C700B0}">
      <dsp:nvSpPr>
        <dsp:cNvPr id="0" name=""/>
        <dsp:cNvSpPr/>
      </dsp:nvSpPr>
      <dsp:spPr>
        <a:xfrm>
          <a:off x="417202" y="4325982"/>
          <a:ext cx="786685" cy="7851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B5920C-4E7D-481E-B0D6-BF7B00586516}">
      <dsp:nvSpPr>
        <dsp:cNvPr id="0" name=""/>
        <dsp:cNvSpPr/>
      </dsp:nvSpPr>
      <dsp:spPr>
        <a:xfrm>
          <a:off x="1502598" y="3908459"/>
          <a:ext cx="2950390" cy="157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75" tIns="166575" rIns="166575" bIns="166575" numCol="1" spcCol="1270" anchor="ctr" anchorCtr="0">
          <a:noAutofit/>
        </a:bodyPr>
        <a:lstStyle/>
        <a:p>
          <a:pPr marL="0" lvl="0" indent="0" algn="l" defTabSz="622300">
            <a:lnSpc>
              <a:spcPct val="100000"/>
            </a:lnSpc>
            <a:spcBef>
              <a:spcPct val="0"/>
            </a:spcBef>
            <a:spcAft>
              <a:spcPct val="35000"/>
            </a:spcAft>
            <a:buNone/>
          </a:pPr>
          <a:r>
            <a:rPr lang="en-US" sz="1400" b="1" kern="1200" dirty="0"/>
            <a:t>State archivist, with the Municipal Records Grants Review Committee, awards the grants for records management for local governments.</a:t>
          </a:r>
        </a:p>
      </dsp:txBody>
      <dsp:txXfrm>
        <a:off x="1502598" y="3908459"/>
        <a:ext cx="2950390" cy="1573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739B-BA49-4C2D-8393-ADC45C4D191D}">
      <dsp:nvSpPr>
        <dsp:cNvPr id="0" name=""/>
        <dsp:cNvSpPr/>
      </dsp:nvSpPr>
      <dsp:spPr>
        <a:xfrm>
          <a:off x="0" y="2703"/>
          <a:ext cx="51753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88C57-8CEB-49D3-9DBB-E5737568D537}">
      <dsp:nvSpPr>
        <dsp:cNvPr id="0" name=""/>
        <dsp:cNvSpPr/>
      </dsp:nvSpPr>
      <dsp:spPr>
        <a:xfrm>
          <a:off x="0" y="2703"/>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Director of the Division of Archives and Records Management</a:t>
          </a:r>
        </a:p>
      </dsp:txBody>
      <dsp:txXfrm>
        <a:off x="0" y="2703"/>
        <a:ext cx="5175384" cy="502794"/>
      </dsp:txXfrm>
    </dsp:sp>
    <dsp:sp modelId="{12AE85B6-1458-4074-AF80-2809BD6AA66E}">
      <dsp:nvSpPr>
        <dsp:cNvPr id="0" name=""/>
        <dsp:cNvSpPr/>
      </dsp:nvSpPr>
      <dsp:spPr>
        <a:xfrm>
          <a:off x="0" y="505497"/>
          <a:ext cx="5175384" cy="0"/>
        </a:xfrm>
        <a:prstGeom prst="line">
          <a:avLst/>
        </a:prstGeom>
        <a:solidFill>
          <a:schemeClr val="accent2">
            <a:hueOff val="468152"/>
            <a:satOff val="-584"/>
            <a:lumOff val="137"/>
            <a:alphaOff val="0"/>
          </a:schemeClr>
        </a:solidFill>
        <a:ln w="25400" cap="flat" cmpd="sng" algn="ctr">
          <a:solidFill>
            <a:schemeClr val="accent2">
              <a:hueOff val="468152"/>
              <a:satOff val="-58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40199-6122-49B9-B92F-A744789CAC5D}">
      <dsp:nvSpPr>
        <dsp:cNvPr id="0" name=""/>
        <dsp:cNvSpPr/>
      </dsp:nvSpPr>
      <dsp:spPr>
        <a:xfrm>
          <a:off x="0" y="505497"/>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Director of NH Historical Society</a:t>
          </a:r>
        </a:p>
      </dsp:txBody>
      <dsp:txXfrm>
        <a:off x="0" y="505497"/>
        <a:ext cx="5175384" cy="502794"/>
      </dsp:txXfrm>
    </dsp:sp>
    <dsp:sp modelId="{4859803D-4203-4763-B5C0-A1DE5DDBFFB4}">
      <dsp:nvSpPr>
        <dsp:cNvPr id="0" name=""/>
        <dsp:cNvSpPr/>
      </dsp:nvSpPr>
      <dsp:spPr>
        <a:xfrm>
          <a:off x="0" y="1008291"/>
          <a:ext cx="5175384" cy="0"/>
        </a:xfrm>
        <a:prstGeom prst="line">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02215-22CC-40B0-8EB7-DAB7EEADBF0C}">
      <dsp:nvSpPr>
        <dsp:cNvPr id="0" name=""/>
        <dsp:cNvSpPr/>
      </dsp:nvSpPr>
      <dsp:spPr>
        <a:xfrm>
          <a:off x="0" y="1008291"/>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State Librarian</a:t>
          </a:r>
        </a:p>
      </dsp:txBody>
      <dsp:txXfrm>
        <a:off x="0" y="1008291"/>
        <a:ext cx="5175384" cy="502794"/>
      </dsp:txXfrm>
    </dsp:sp>
    <dsp:sp modelId="{9DF0DD83-FF4A-4D3C-81DA-D228C1D84772}">
      <dsp:nvSpPr>
        <dsp:cNvPr id="0" name=""/>
        <dsp:cNvSpPr/>
      </dsp:nvSpPr>
      <dsp:spPr>
        <a:xfrm>
          <a:off x="0" y="1511085"/>
          <a:ext cx="5175384" cy="0"/>
        </a:xfrm>
        <a:prstGeom prst="line">
          <a:avLst/>
        </a:prstGeom>
        <a:solidFill>
          <a:schemeClr val="accent2">
            <a:hueOff val="1404456"/>
            <a:satOff val="-1752"/>
            <a:lumOff val="412"/>
            <a:alphaOff val="0"/>
          </a:schemeClr>
        </a:solidFill>
        <a:ln w="25400" cap="flat" cmpd="sng" algn="ctr">
          <a:solidFill>
            <a:schemeClr val="accent2">
              <a:hueOff val="1404456"/>
              <a:satOff val="-175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88724-5C2B-48AE-82C0-C3BE92A80FFF}">
      <dsp:nvSpPr>
        <dsp:cNvPr id="0" name=""/>
        <dsp:cNvSpPr/>
      </dsp:nvSpPr>
      <dsp:spPr>
        <a:xfrm>
          <a:off x="0" y="1511085"/>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Presidents of NHTCA, NHCTCA &amp; ANHA</a:t>
          </a:r>
        </a:p>
      </dsp:txBody>
      <dsp:txXfrm>
        <a:off x="0" y="1511085"/>
        <a:ext cx="5175384" cy="502794"/>
      </dsp:txXfrm>
    </dsp:sp>
    <dsp:sp modelId="{0D799BBD-855D-48CF-AAFF-817BF3F2B4D3}">
      <dsp:nvSpPr>
        <dsp:cNvPr id="0" name=""/>
        <dsp:cNvSpPr/>
      </dsp:nvSpPr>
      <dsp:spPr>
        <a:xfrm>
          <a:off x="0" y="2013879"/>
          <a:ext cx="5175384" cy="0"/>
        </a:xfrm>
        <a:prstGeom prst="lin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DE170-8514-482B-A2A3-CBDCB4F66181}">
      <dsp:nvSpPr>
        <dsp:cNvPr id="0" name=""/>
        <dsp:cNvSpPr/>
      </dsp:nvSpPr>
      <dsp:spPr>
        <a:xfrm>
          <a:off x="0" y="2013879"/>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Registrar</a:t>
          </a:r>
          <a:r>
            <a:rPr lang="en-US" sz="1500" kern="1200" dirty="0"/>
            <a:t> </a:t>
          </a:r>
          <a:r>
            <a:rPr lang="en-US" sz="1500" b="1" kern="1200" dirty="0"/>
            <a:t>of Vital Records</a:t>
          </a:r>
        </a:p>
      </dsp:txBody>
      <dsp:txXfrm>
        <a:off x="0" y="2013879"/>
        <a:ext cx="5175384" cy="502794"/>
      </dsp:txXfrm>
    </dsp:sp>
    <dsp:sp modelId="{159A9ED4-598A-478F-89A1-4676392D0A53}">
      <dsp:nvSpPr>
        <dsp:cNvPr id="0" name=""/>
        <dsp:cNvSpPr/>
      </dsp:nvSpPr>
      <dsp:spPr>
        <a:xfrm>
          <a:off x="0" y="2516673"/>
          <a:ext cx="5175384" cy="0"/>
        </a:xfrm>
        <a:prstGeom prst="lin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258F5-9CB5-4B63-9AB8-965112A5DC74}">
      <dsp:nvSpPr>
        <dsp:cNvPr id="0" name=""/>
        <dsp:cNvSpPr/>
      </dsp:nvSpPr>
      <dsp:spPr>
        <a:xfrm>
          <a:off x="0" y="2516673"/>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Secretary of State</a:t>
          </a:r>
          <a:endParaRPr lang="en-US" sz="1500" kern="1200" dirty="0"/>
        </a:p>
      </dsp:txBody>
      <dsp:txXfrm>
        <a:off x="0" y="2516673"/>
        <a:ext cx="5175384" cy="502794"/>
      </dsp:txXfrm>
    </dsp:sp>
    <dsp:sp modelId="{96B93873-5B59-43B4-BE58-175C0D7C0C67}">
      <dsp:nvSpPr>
        <dsp:cNvPr id="0" name=""/>
        <dsp:cNvSpPr/>
      </dsp:nvSpPr>
      <dsp:spPr>
        <a:xfrm>
          <a:off x="0" y="3019467"/>
          <a:ext cx="5175384" cy="0"/>
        </a:xfrm>
        <a:prstGeom prst="line">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83D72-8907-4DCF-ADCD-0C72FEB1500A}">
      <dsp:nvSpPr>
        <dsp:cNvPr id="0" name=""/>
        <dsp:cNvSpPr/>
      </dsp:nvSpPr>
      <dsp:spPr>
        <a:xfrm>
          <a:off x="0" y="3019467"/>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Municipal Treasurer or Finance Director </a:t>
          </a:r>
          <a:r>
            <a:rPr lang="en-US" sz="1500" kern="1200" dirty="0"/>
            <a:t>– appointed by NHMA</a:t>
          </a:r>
        </a:p>
      </dsp:txBody>
      <dsp:txXfrm>
        <a:off x="0" y="3019467"/>
        <a:ext cx="5175384" cy="502794"/>
      </dsp:txXfrm>
    </dsp:sp>
    <dsp:sp modelId="{9C090EDB-34D2-435F-8238-43A991EDEFDF}">
      <dsp:nvSpPr>
        <dsp:cNvPr id="0" name=""/>
        <dsp:cNvSpPr/>
      </dsp:nvSpPr>
      <dsp:spPr>
        <a:xfrm>
          <a:off x="0" y="3522261"/>
          <a:ext cx="5175384" cy="0"/>
        </a:xfrm>
        <a:prstGeom prst="line">
          <a:avLst/>
        </a:prstGeom>
        <a:solidFill>
          <a:schemeClr val="accent2">
            <a:hueOff val="3277063"/>
            <a:satOff val="-4087"/>
            <a:lumOff val="961"/>
            <a:alphaOff val="0"/>
          </a:schemeClr>
        </a:solidFill>
        <a:ln w="25400" cap="flat" cmpd="sng" algn="ctr">
          <a:solidFill>
            <a:schemeClr val="accent2">
              <a:hueOff val="3277063"/>
              <a:satOff val="-4087"/>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CAF0D-BD66-459F-9763-67D9578CFF54}">
      <dsp:nvSpPr>
        <dsp:cNvPr id="0" name=""/>
        <dsp:cNvSpPr/>
      </dsp:nvSpPr>
      <dsp:spPr>
        <a:xfrm>
          <a:off x="0" y="3522261"/>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Professional Historian </a:t>
          </a:r>
          <a:r>
            <a:rPr lang="en-US" sz="1500" kern="1200" dirty="0"/>
            <a:t>- appointed by Governor</a:t>
          </a:r>
        </a:p>
      </dsp:txBody>
      <dsp:txXfrm>
        <a:off x="0" y="3522261"/>
        <a:ext cx="5175384" cy="502794"/>
      </dsp:txXfrm>
    </dsp:sp>
    <dsp:sp modelId="{74CE5E8E-22FA-46C5-8BEF-CD8BCA1173CE}">
      <dsp:nvSpPr>
        <dsp:cNvPr id="0" name=""/>
        <dsp:cNvSpPr/>
      </dsp:nvSpPr>
      <dsp:spPr>
        <a:xfrm>
          <a:off x="0" y="4025055"/>
          <a:ext cx="5175384" cy="0"/>
        </a:xfrm>
        <a:prstGeom prst="lin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A7F95-B9F0-4868-BD90-87D51D8103D3}">
      <dsp:nvSpPr>
        <dsp:cNvPr id="0" name=""/>
        <dsp:cNvSpPr/>
      </dsp:nvSpPr>
      <dsp:spPr>
        <a:xfrm>
          <a:off x="0" y="4025055"/>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Representative of the Association of NH Historical Societies</a:t>
          </a:r>
        </a:p>
      </dsp:txBody>
      <dsp:txXfrm>
        <a:off x="0" y="4025055"/>
        <a:ext cx="5175384" cy="502794"/>
      </dsp:txXfrm>
    </dsp:sp>
    <dsp:sp modelId="{04FF2898-6A8E-4769-A743-095F202E5FFE}">
      <dsp:nvSpPr>
        <dsp:cNvPr id="0" name=""/>
        <dsp:cNvSpPr/>
      </dsp:nvSpPr>
      <dsp:spPr>
        <a:xfrm>
          <a:off x="0" y="4527849"/>
          <a:ext cx="5175384" cy="0"/>
        </a:xfrm>
        <a:prstGeom prst="line">
          <a:avLst/>
        </a:prstGeom>
        <a:solidFill>
          <a:schemeClr val="accent2">
            <a:hueOff val="4213367"/>
            <a:satOff val="-5255"/>
            <a:lumOff val="1236"/>
            <a:alphaOff val="0"/>
          </a:schemeClr>
        </a:solidFill>
        <a:ln w="25400" cap="flat" cmpd="sng" algn="ctr">
          <a:solidFill>
            <a:schemeClr val="accent2">
              <a:hueOff val="4213367"/>
              <a:satOff val="-5255"/>
              <a:lumOff val="1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45693-EE14-4058-9ACC-09C32A0D42E6}">
      <dsp:nvSpPr>
        <dsp:cNvPr id="0" name=""/>
        <dsp:cNvSpPr/>
      </dsp:nvSpPr>
      <dsp:spPr>
        <a:xfrm>
          <a:off x="0" y="4527849"/>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Representative of the New Hampshire DRA</a:t>
          </a:r>
        </a:p>
      </dsp:txBody>
      <dsp:txXfrm>
        <a:off x="0" y="4527849"/>
        <a:ext cx="5175384" cy="502794"/>
      </dsp:txXfrm>
    </dsp:sp>
    <dsp:sp modelId="{D7A88A9A-B0D8-460F-B3FE-23A82FDB2D0B}">
      <dsp:nvSpPr>
        <dsp:cNvPr id="0" name=""/>
        <dsp:cNvSpPr/>
      </dsp:nvSpPr>
      <dsp:spPr>
        <a:xfrm>
          <a:off x="0" y="5030643"/>
          <a:ext cx="5175384"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8617E-6AE6-4F07-810D-055C333FE843}">
      <dsp:nvSpPr>
        <dsp:cNvPr id="0" name=""/>
        <dsp:cNvSpPr/>
      </dsp:nvSpPr>
      <dsp:spPr>
        <a:xfrm>
          <a:off x="0" y="5030643"/>
          <a:ext cx="5175384"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State Records Manager</a:t>
          </a:r>
        </a:p>
      </dsp:txBody>
      <dsp:txXfrm>
        <a:off x="0" y="5030643"/>
        <a:ext cx="5175384" cy="502794"/>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62" tIns="48331" rIns="96662" bIns="48331" rtlCol="0"/>
          <a:lstStyle>
            <a:lvl1pPr algn="r">
              <a:defRPr sz="1300"/>
            </a:lvl1pPr>
          </a:lstStyle>
          <a:p>
            <a:fld id="{020E2A4D-74A6-4DFF-A913-0D9CBD81324C}" type="datetimeFigureOut">
              <a:rPr lang="en-US" smtClean="0"/>
              <a:t>9/19/2023</a:t>
            </a:fld>
            <a:endParaRPr lang="en-US"/>
          </a:p>
        </p:txBody>
      </p:sp>
      <p:sp>
        <p:nvSpPr>
          <p:cNvPr id="4" name="Slide Image Placeholder 3"/>
          <p:cNvSpPr>
            <a:spLocks noGrp="1" noRot="1" noChangeAspect="1"/>
          </p:cNvSpPr>
          <p:nvPr>
            <p:ph type="sldImg" idx="2"/>
          </p:nvPr>
        </p:nvSpPr>
        <p:spPr>
          <a:xfrm>
            <a:off x="1257300" y="719138"/>
            <a:ext cx="4802188" cy="3602037"/>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5"/>
            <a:ext cx="3169920" cy="480060"/>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62" tIns="48331" rIns="96662" bIns="48331" rtlCol="0" anchor="b"/>
          <a:lstStyle>
            <a:lvl1pPr algn="r">
              <a:defRPr sz="1300"/>
            </a:lvl1pPr>
          </a:lstStyle>
          <a:p>
            <a:fld id="{C749A788-38CB-4394-B3DA-8D7F5AFD8EE7}" type="slidenum">
              <a:rPr lang="en-US" smtClean="0"/>
              <a:t>‹#›</a:t>
            </a:fld>
            <a:endParaRPr lang="en-US"/>
          </a:p>
        </p:txBody>
      </p:sp>
    </p:spTree>
    <p:extLst>
      <p:ext uri="{BB962C8B-B14F-4D97-AF65-F5344CB8AC3E}">
        <p14:creationId xmlns:p14="http://schemas.microsoft.com/office/powerpoint/2010/main" val="85965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9A788-38CB-4394-B3DA-8D7F5AFD8EE7}" type="slidenum">
              <a:rPr lang="en-US" smtClean="0"/>
              <a:t>1</a:t>
            </a:fld>
            <a:endParaRPr lang="en-US"/>
          </a:p>
        </p:txBody>
      </p:sp>
    </p:spTree>
    <p:extLst>
      <p:ext uri="{BB962C8B-B14F-4D97-AF65-F5344CB8AC3E}">
        <p14:creationId xmlns:p14="http://schemas.microsoft.com/office/powerpoint/2010/main" val="13341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of the RSA 33-A.  Not specific to Tax Collectors </a:t>
            </a:r>
          </a:p>
          <a:p>
            <a:r>
              <a:rPr lang="en-US" dirty="0"/>
              <a:t>Directly out of Statute.</a:t>
            </a:r>
          </a:p>
        </p:txBody>
      </p:sp>
      <p:sp>
        <p:nvSpPr>
          <p:cNvPr id="4" name="Slide Number Placeholder 3"/>
          <p:cNvSpPr>
            <a:spLocks noGrp="1"/>
          </p:cNvSpPr>
          <p:nvPr>
            <p:ph type="sldNum" sz="quarter" idx="10"/>
          </p:nvPr>
        </p:nvSpPr>
        <p:spPr/>
        <p:txBody>
          <a:bodyPr/>
          <a:lstStyle/>
          <a:p>
            <a:fld id="{C749A788-38CB-4394-B3DA-8D7F5AFD8EE7}" type="slidenum">
              <a:rPr lang="en-US" smtClean="0"/>
              <a:t>12</a:t>
            </a:fld>
            <a:endParaRPr lang="en-US"/>
          </a:p>
        </p:txBody>
      </p:sp>
    </p:spTree>
    <p:extLst>
      <p:ext uri="{BB962C8B-B14F-4D97-AF65-F5344CB8AC3E}">
        <p14:creationId xmlns:p14="http://schemas.microsoft.com/office/powerpoint/2010/main" val="122723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MRB</a:t>
            </a:r>
            <a:r>
              <a:rPr lang="en-US" dirty="0"/>
              <a:t> = Municipal Revenue Bureau?</a:t>
            </a:r>
          </a:p>
        </p:txBody>
      </p:sp>
      <p:sp>
        <p:nvSpPr>
          <p:cNvPr id="4" name="Slide Number Placeholder 3"/>
          <p:cNvSpPr>
            <a:spLocks noGrp="1"/>
          </p:cNvSpPr>
          <p:nvPr>
            <p:ph type="sldNum" sz="quarter" idx="10"/>
          </p:nvPr>
        </p:nvSpPr>
        <p:spPr/>
        <p:txBody>
          <a:bodyPr/>
          <a:lstStyle/>
          <a:p>
            <a:fld id="{C749A788-38CB-4394-B3DA-8D7F5AFD8EE7}" type="slidenum">
              <a:rPr lang="en-US" smtClean="0"/>
              <a:t>2</a:t>
            </a:fld>
            <a:endParaRPr lang="en-US"/>
          </a:p>
        </p:txBody>
      </p:sp>
    </p:spTree>
    <p:extLst>
      <p:ext uri="{BB962C8B-B14F-4D97-AF65-F5344CB8AC3E}">
        <p14:creationId xmlns:p14="http://schemas.microsoft.com/office/powerpoint/2010/main" val="120482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9A788-38CB-4394-B3DA-8D7F5AFD8EE7}" type="slidenum">
              <a:rPr lang="en-US" smtClean="0"/>
              <a:t>3</a:t>
            </a:fld>
            <a:endParaRPr lang="en-US"/>
          </a:p>
        </p:txBody>
      </p:sp>
    </p:spTree>
    <p:extLst>
      <p:ext uri="{BB962C8B-B14F-4D97-AF65-F5344CB8AC3E}">
        <p14:creationId xmlns:p14="http://schemas.microsoft.com/office/powerpoint/2010/main" val="143832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9A788-38CB-4394-B3DA-8D7F5AFD8EE7}" type="slidenum">
              <a:rPr lang="en-US" smtClean="0"/>
              <a:t>4</a:t>
            </a:fld>
            <a:endParaRPr lang="en-US"/>
          </a:p>
        </p:txBody>
      </p:sp>
    </p:spTree>
    <p:extLst>
      <p:ext uri="{BB962C8B-B14F-4D97-AF65-F5344CB8AC3E}">
        <p14:creationId xmlns:p14="http://schemas.microsoft.com/office/powerpoint/2010/main" val="397235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9A788-38CB-4394-B3DA-8D7F5AFD8EE7}" type="slidenum">
              <a:rPr lang="en-US" smtClean="0"/>
              <a:t>5</a:t>
            </a:fld>
            <a:endParaRPr lang="en-US"/>
          </a:p>
        </p:txBody>
      </p:sp>
    </p:spTree>
    <p:extLst>
      <p:ext uri="{BB962C8B-B14F-4D97-AF65-F5344CB8AC3E}">
        <p14:creationId xmlns:p14="http://schemas.microsoft.com/office/powerpoint/2010/main" val="357426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 Association of assessing officials – possible change in name</a:t>
            </a:r>
          </a:p>
        </p:txBody>
      </p:sp>
      <p:sp>
        <p:nvSpPr>
          <p:cNvPr id="4" name="Slide Number Placeholder 3"/>
          <p:cNvSpPr>
            <a:spLocks noGrp="1"/>
          </p:cNvSpPr>
          <p:nvPr>
            <p:ph type="sldNum" sz="quarter" idx="10"/>
          </p:nvPr>
        </p:nvSpPr>
        <p:spPr/>
        <p:txBody>
          <a:bodyPr/>
          <a:lstStyle/>
          <a:p>
            <a:fld id="{C749A788-38CB-4394-B3DA-8D7F5AFD8EE7}" type="slidenum">
              <a:rPr lang="en-US" smtClean="0"/>
              <a:t>7</a:t>
            </a:fld>
            <a:endParaRPr lang="en-US"/>
          </a:p>
        </p:txBody>
      </p:sp>
    </p:spTree>
    <p:extLst>
      <p:ext uri="{BB962C8B-B14F-4D97-AF65-F5344CB8AC3E}">
        <p14:creationId xmlns:p14="http://schemas.microsoft.com/office/powerpoint/2010/main" val="272391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NH Municipal Records Board – created(1977) for the purpose of creating rules to update the list of disposable records.</a:t>
            </a:r>
          </a:p>
        </p:txBody>
      </p:sp>
      <p:sp>
        <p:nvSpPr>
          <p:cNvPr id="4" name="Slide Number Placeholder 3"/>
          <p:cNvSpPr>
            <a:spLocks noGrp="1"/>
          </p:cNvSpPr>
          <p:nvPr>
            <p:ph type="sldNum" sz="quarter" idx="10"/>
          </p:nvPr>
        </p:nvSpPr>
        <p:spPr/>
        <p:txBody>
          <a:bodyPr/>
          <a:lstStyle/>
          <a:p>
            <a:fld id="{C749A788-38CB-4394-B3DA-8D7F5AFD8EE7}" type="slidenum">
              <a:rPr lang="en-US" smtClean="0"/>
              <a:t>9</a:t>
            </a:fld>
            <a:endParaRPr lang="en-US"/>
          </a:p>
        </p:txBody>
      </p:sp>
    </p:spTree>
    <p:extLst>
      <p:ext uri="{BB962C8B-B14F-4D97-AF65-F5344CB8AC3E}">
        <p14:creationId xmlns:p14="http://schemas.microsoft.com/office/powerpoint/2010/main" val="402082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r>
              <a:rPr lang="en-US" dirty="0"/>
              <a:t>Each municipality shall have one</a:t>
            </a:r>
          </a:p>
        </p:txBody>
      </p:sp>
      <p:sp>
        <p:nvSpPr>
          <p:cNvPr id="4" name="Slide Number Placeholder 3"/>
          <p:cNvSpPr>
            <a:spLocks noGrp="1"/>
          </p:cNvSpPr>
          <p:nvPr>
            <p:ph type="sldNum" sz="quarter" idx="10"/>
          </p:nvPr>
        </p:nvSpPr>
        <p:spPr/>
        <p:txBody>
          <a:bodyPr/>
          <a:lstStyle/>
          <a:p>
            <a:fld id="{C749A788-38CB-4394-B3DA-8D7F5AFD8EE7}" type="slidenum">
              <a:rPr lang="en-US" smtClean="0"/>
              <a:t>10</a:t>
            </a:fld>
            <a:endParaRPr lang="en-US"/>
          </a:p>
        </p:txBody>
      </p:sp>
    </p:spTree>
    <p:extLst>
      <p:ext uri="{BB962C8B-B14F-4D97-AF65-F5344CB8AC3E}">
        <p14:creationId xmlns:p14="http://schemas.microsoft.com/office/powerpoint/2010/main" val="303541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different Policy and Procedures</a:t>
            </a:r>
          </a:p>
          <a:p>
            <a:r>
              <a:rPr lang="en-US" dirty="0"/>
              <a:t>Derry, Merrimack, Salem, Farmington, Whitefield, </a:t>
            </a:r>
            <a:r>
              <a:rPr lang="en-US" dirty="0" err="1"/>
              <a:t>Ossippee</a:t>
            </a:r>
            <a:r>
              <a:rPr lang="en-US" dirty="0"/>
              <a:t>, Tamworth, </a:t>
            </a:r>
          </a:p>
        </p:txBody>
      </p:sp>
      <p:sp>
        <p:nvSpPr>
          <p:cNvPr id="4" name="Slide Number Placeholder 3"/>
          <p:cNvSpPr>
            <a:spLocks noGrp="1"/>
          </p:cNvSpPr>
          <p:nvPr>
            <p:ph type="sldNum" sz="quarter" idx="10"/>
          </p:nvPr>
        </p:nvSpPr>
        <p:spPr/>
        <p:txBody>
          <a:bodyPr/>
          <a:lstStyle/>
          <a:p>
            <a:fld id="{C749A788-38CB-4394-B3DA-8D7F5AFD8EE7}" type="slidenum">
              <a:rPr lang="en-US" smtClean="0"/>
              <a:t>11</a:t>
            </a:fld>
            <a:endParaRPr lang="en-US"/>
          </a:p>
        </p:txBody>
      </p:sp>
    </p:spTree>
    <p:extLst>
      <p:ext uri="{BB962C8B-B14F-4D97-AF65-F5344CB8AC3E}">
        <p14:creationId xmlns:p14="http://schemas.microsoft.com/office/powerpoint/2010/main" val="367103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FABAD5-91F2-4045-8E96-A2A3768D75A8}"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218503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FF124-796B-44DB-A00A-7FAE2CACBF13}"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166119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D789D-5285-4FE0-B2B2-EDC98B492F55}"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179850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159EC-A251-4CAA-B36E-8EF4EB47FA72}"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323605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41AC8-F63E-4332-B70F-38B436B6E5A8}"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183768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FCA1D-10CA-411D-A459-1EB204616BC0}"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249394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B8D1B-9F28-47AC-B9ED-089F143B9219}" type="datetime1">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31667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E0A177-A380-479C-A2AF-C3B4CA23D511}" type="datetime1">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223024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E291C-33B6-4CBF-A5A4-8672D3136450}" type="datetime1">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335298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65B9-91BC-4EA1-8C62-850040E374A2}"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113173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B6039-9D3C-40FA-BC4D-F5E7C020F6F8}"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1FCB-D9AE-4DC9-9991-61204BB1707B}" type="slidenum">
              <a:rPr lang="en-US" smtClean="0"/>
              <a:t>‹#›</a:t>
            </a:fld>
            <a:endParaRPr lang="en-US"/>
          </a:p>
        </p:txBody>
      </p:sp>
    </p:spTree>
    <p:extLst>
      <p:ext uri="{BB962C8B-B14F-4D97-AF65-F5344CB8AC3E}">
        <p14:creationId xmlns:p14="http://schemas.microsoft.com/office/powerpoint/2010/main" val="133566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88267-523E-493F-A0AC-50DB21FFE9F2}" type="datetime1">
              <a:rPr lang="en-US" smtClean="0"/>
              <a:t>9/19/2023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91FCB-D9AE-4DC9-9991-61204BB1707B}" type="slidenum">
              <a:rPr lang="en-US" smtClean="0"/>
              <a:t>‹#›</a:t>
            </a:fld>
            <a:endParaRPr lang="en-US"/>
          </a:p>
        </p:txBody>
      </p:sp>
    </p:spTree>
    <p:extLst>
      <p:ext uri="{BB962C8B-B14F-4D97-AF65-F5344CB8AC3E}">
        <p14:creationId xmlns:p14="http://schemas.microsoft.com/office/powerpoint/2010/main" val="313713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6" name="Rectangle 617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7753" y="308183"/>
            <a:ext cx="3599447" cy="3566160"/>
          </a:xfrm>
        </p:spPr>
        <p:txBody>
          <a:bodyPr vert="horz" lIns="91440" tIns="45720" rIns="91440" bIns="45720" rtlCol="0" anchor="b">
            <a:normAutofit/>
          </a:bodyPr>
          <a:lstStyle/>
          <a:p>
            <a:pPr algn="l">
              <a:lnSpc>
                <a:spcPct val="90000"/>
              </a:lnSpc>
            </a:pPr>
            <a:r>
              <a:rPr lang="en-US" sz="4000" b="1" dirty="0"/>
              <a:t>NHTCA 2023 Fall Conference</a:t>
            </a:r>
            <a:br>
              <a:rPr lang="en-US" sz="4000" b="1" dirty="0"/>
            </a:br>
            <a:br>
              <a:rPr lang="en-US" sz="4000" b="1" dirty="0"/>
            </a:br>
            <a:r>
              <a:rPr lang="en-US" sz="4000" b="1" dirty="0"/>
              <a:t>Record Retention</a:t>
            </a:r>
          </a:p>
        </p:txBody>
      </p:sp>
      <p:sp>
        <p:nvSpPr>
          <p:cNvPr id="5" name="Content Placeholder 4">
            <a:extLst>
              <a:ext uri="{FF2B5EF4-FFF2-40B4-BE49-F238E27FC236}">
                <a16:creationId xmlns:a16="http://schemas.microsoft.com/office/drawing/2014/main" id="{2D44605F-4A95-15B8-3A1A-6F693DBACE7D}"/>
              </a:ext>
            </a:extLst>
          </p:cNvPr>
          <p:cNvSpPr>
            <a:spLocks noGrp="1"/>
          </p:cNvSpPr>
          <p:nvPr>
            <p:ph idx="1"/>
          </p:nvPr>
        </p:nvSpPr>
        <p:spPr>
          <a:xfrm>
            <a:off x="667754" y="4636008"/>
            <a:ext cx="2800510" cy="1572768"/>
          </a:xfrm>
        </p:spPr>
        <p:txBody>
          <a:bodyPr vert="horz" lIns="91440" tIns="45720" rIns="91440" bIns="45720" rtlCol="0">
            <a:normAutofit/>
          </a:bodyPr>
          <a:lstStyle/>
          <a:p>
            <a:pPr marL="0" indent="0">
              <a:lnSpc>
                <a:spcPct val="90000"/>
              </a:lnSpc>
              <a:spcBef>
                <a:spcPts val="1000"/>
              </a:spcBef>
              <a:buNone/>
            </a:pPr>
            <a:r>
              <a:rPr lang="en-US" sz="2400"/>
              <a:t>What to do and when to do it.</a:t>
            </a:r>
          </a:p>
        </p:txBody>
      </p:sp>
      <p:sp>
        <p:nvSpPr>
          <p:cNvPr id="617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ecord retention for condos and HOAs">
            <a:extLst>
              <a:ext uri="{FF2B5EF4-FFF2-40B4-BE49-F238E27FC236}">
                <a16:creationId xmlns:a16="http://schemas.microsoft.com/office/drawing/2014/main" id="{24914E7D-A7CB-1F5F-E9C9-E4B4F02DD1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26" r="36259"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7C3585A-F8C8-4D75-947B-CABD8196427C}"/>
              </a:ext>
            </a:extLst>
          </p:cNvPr>
          <p:cNvSpPr>
            <a:spLocks noGrp="1"/>
          </p:cNvSpPr>
          <p:nvPr>
            <p:ph type="sldNum" sz="quarter" idx="12"/>
          </p:nvPr>
        </p:nvSpPr>
        <p:spPr>
          <a:xfrm>
            <a:off x="7943850" y="6356350"/>
            <a:ext cx="571500" cy="365125"/>
          </a:xfrm>
        </p:spPr>
        <p:txBody>
          <a:bodyPr vert="horz" lIns="91440" tIns="45720" rIns="91440" bIns="45720" rtlCol="0" anchor="ctr">
            <a:normAutofit/>
          </a:bodyPr>
          <a:lstStyle/>
          <a:p>
            <a:pPr>
              <a:spcAft>
                <a:spcPts val="600"/>
              </a:spcAft>
              <a:defRPr/>
            </a:pPr>
            <a:fld id="{BFB91FCB-D9AE-4DC9-9991-61204BB1707B}" type="slidenum">
              <a:rPr lang="en-US">
                <a:solidFill>
                  <a:srgbClr val="FFFFFF"/>
                </a:solidFill>
                <a:latin typeface="Calibri" panose="020F0502020204030204"/>
              </a:rPr>
              <a:pPr>
                <a:spcAft>
                  <a:spcPts val="600"/>
                </a:spcAft>
                <a:defRPr/>
              </a:pPr>
              <a:t>1</a:t>
            </a:fld>
            <a:endParaRPr lang="en-US">
              <a:solidFill>
                <a:srgbClr val="FFFFFF"/>
              </a:solidFill>
              <a:latin typeface="Calibri" panose="020F0502020204030204"/>
            </a:endParaRPr>
          </a:p>
        </p:txBody>
      </p:sp>
    </p:spTree>
    <p:extLst>
      <p:ext uri="{BB962C8B-B14F-4D97-AF65-F5344CB8AC3E}">
        <p14:creationId xmlns:p14="http://schemas.microsoft.com/office/powerpoint/2010/main" val="28555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2" name="Rectangle 4102">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Freeform: Shape 410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600"/>
            <a:ext cx="3588597" cy="1330840"/>
          </a:xfrm>
        </p:spPr>
        <p:txBody>
          <a:bodyPr>
            <a:normAutofit/>
          </a:bodyPr>
          <a:lstStyle/>
          <a:p>
            <a:pPr>
              <a:lnSpc>
                <a:spcPct val="90000"/>
              </a:lnSpc>
            </a:pPr>
            <a:r>
              <a:rPr lang="en-US" sz="2800" b="1">
                <a:latin typeface="Times New Roman" pitchFamily="18" charset="0"/>
              </a:rPr>
              <a:t>RSA 33-A:3</a:t>
            </a:r>
            <a:br>
              <a:rPr lang="en-US" sz="2800" b="1">
                <a:latin typeface="Times New Roman" pitchFamily="18" charset="0"/>
              </a:rPr>
            </a:br>
            <a:r>
              <a:rPr lang="en-US" sz="2800" b="1">
                <a:latin typeface="Times New Roman" pitchFamily="18" charset="0"/>
              </a:rPr>
              <a:t>Municipal Committees</a:t>
            </a:r>
            <a:endParaRPr lang="en-US" sz="2800" b="1"/>
          </a:p>
        </p:txBody>
      </p:sp>
      <p:sp>
        <p:nvSpPr>
          <p:cNvPr id="3" name="Content Placeholder 2"/>
          <p:cNvSpPr>
            <a:spLocks noGrp="1"/>
          </p:cNvSpPr>
          <p:nvPr>
            <p:ph idx="1"/>
          </p:nvPr>
        </p:nvSpPr>
        <p:spPr>
          <a:xfrm>
            <a:off x="852775" y="2194102"/>
            <a:ext cx="3328527" cy="3908585"/>
          </a:xfrm>
        </p:spPr>
        <p:txBody>
          <a:bodyPr>
            <a:normAutofit/>
          </a:bodyPr>
          <a:lstStyle/>
          <a:p>
            <a:r>
              <a:rPr lang="en-US" sz="1700">
                <a:latin typeface="Times New Roman" panose="02020603050405020304" pitchFamily="18" charset="0"/>
                <a:cs typeface="Times New Roman" panose="02020603050405020304" pitchFamily="18" charset="0"/>
              </a:rPr>
              <a:t>Municipal Officers (or their designee)</a:t>
            </a:r>
          </a:p>
          <a:p>
            <a:pPr lvl="1"/>
            <a:r>
              <a:rPr lang="en-US" sz="1700">
                <a:latin typeface="Times New Roman" panose="02020603050405020304" pitchFamily="18" charset="0"/>
                <a:cs typeface="Times New Roman" panose="02020603050405020304" pitchFamily="18" charset="0"/>
              </a:rPr>
              <a:t>Board of Selectmen</a:t>
            </a:r>
          </a:p>
          <a:p>
            <a:pPr lvl="1"/>
            <a:r>
              <a:rPr lang="en-US" sz="1700">
                <a:latin typeface="Times New Roman" panose="02020603050405020304" pitchFamily="18" charset="0"/>
                <a:cs typeface="Times New Roman" panose="02020603050405020304" pitchFamily="18" charset="0"/>
              </a:rPr>
              <a:t>City Manager</a:t>
            </a:r>
          </a:p>
          <a:p>
            <a:pPr lvl="1"/>
            <a:r>
              <a:rPr lang="en-US" sz="1700">
                <a:latin typeface="Times New Roman" panose="02020603050405020304" pitchFamily="18" charset="0"/>
                <a:cs typeface="Times New Roman" panose="02020603050405020304" pitchFamily="18" charset="0"/>
              </a:rPr>
              <a:t>Mayor</a:t>
            </a:r>
          </a:p>
          <a:p>
            <a:pPr lvl="1"/>
            <a:r>
              <a:rPr lang="en-US" sz="1700">
                <a:latin typeface="Times New Roman" panose="02020603050405020304" pitchFamily="18" charset="0"/>
                <a:cs typeface="Times New Roman" panose="02020603050405020304" pitchFamily="18" charset="0"/>
              </a:rPr>
              <a:t>County Commissioners</a:t>
            </a:r>
          </a:p>
          <a:p>
            <a:pPr lvl="1"/>
            <a:r>
              <a:rPr lang="en-US" sz="1700">
                <a:latin typeface="Times New Roman" panose="02020603050405020304" pitchFamily="18" charset="0"/>
                <a:cs typeface="Times New Roman" panose="02020603050405020304" pitchFamily="18" charset="0"/>
              </a:rPr>
              <a:t>Precinct Commissioners</a:t>
            </a:r>
          </a:p>
          <a:p>
            <a:r>
              <a:rPr lang="en-US" sz="1700">
                <a:latin typeface="Times New Roman" panose="02020603050405020304" pitchFamily="18" charset="0"/>
                <a:cs typeface="Times New Roman" panose="02020603050405020304" pitchFamily="18" charset="0"/>
              </a:rPr>
              <a:t>Clerk</a:t>
            </a:r>
          </a:p>
          <a:p>
            <a:r>
              <a:rPr lang="en-US" sz="1700">
                <a:latin typeface="Times New Roman" panose="02020603050405020304" pitchFamily="18" charset="0"/>
                <a:cs typeface="Times New Roman" panose="02020603050405020304" pitchFamily="18" charset="0"/>
              </a:rPr>
              <a:t>Treasurer</a:t>
            </a:r>
          </a:p>
          <a:p>
            <a:r>
              <a:rPr lang="en-US" sz="1700">
                <a:latin typeface="Times New Roman" panose="02020603050405020304" pitchFamily="18" charset="0"/>
                <a:cs typeface="Times New Roman" panose="02020603050405020304" pitchFamily="18" charset="0"/>
              </a:rPr>
              <a:t>Assessor</a:t>
            </a:r>
          </a:p>
          <a:p>
            <a:r>
              <a:rPr lang="en-US" sz="1700">
                <a:latin typeface="Times New Roman" panose="02020603050405020304" pitchFamily="18" charset="0"/>
                <a:cs typeface="Times New Roman" panose="02020603050405020304" pitchFamily="18" charset="0"/>
              </a:rPr>
              <a:t>Tax Collector</a:t>
            </a:r>
          </a:p>
          <a:p>
            <a:endParaRPr lang="en-US" sz="1700" dirty="0"/>
          </a:p>
        </p:txBody>
      </p:sp>
      <p:pic>
        <p:nvPicPr>
          <p:cNvPr id="4098" name="Picture 2">
            <a:extLst>
              <a:ext uri="{FF2B5EF4-FFF2-40B4-BE49-F238E27FC236}">
                <a16:creationId xmlns:a16="http://schemas.microsoft.com/office/drawing/2014/main" id="{182D0830-C7F8-65CB-80CA-D4ADF191A1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93835" y="717012"/>
            <a:ext cx="2886481" cy="54461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D8E0F33-CF0C-4AAA-B406-A5480E649958}"/>
              </a:ext>
            </a:extLst>
          </p:cNvPr>
          <p:cNvSpPr>
            <a:spLocks noGrp="1"/>
          </p:cNvSpPr>
          <p:nvPr>
            <p:ph type="sldNum" sz="quarter" idx="12"/>
          </p:nvPr>
        </p:nvSpPr>
        <p:spPr>
          <a:xfrm>
            <a:off x="6457950" y="6356350"/>
            <a:ext cx="2057400" cy="365125"/>
          </a:xfrm>
        </p:spPr>
        <p:txBody>
          <a:bodyPr>
            <a:normAutofit/>
          </a:bodyPr>
          <a:lstStyle/>
          <a:p>
            <a:pPr>
              <a:spcAft>
                <a:spcPts val="600"/>
              </a:spcAft>
            </a:pPr>
            <a:fld id="{BFB91FCB-D9AE-4DC9-9991-61204BB1707B}" type="slidenum">
              <a:rPr lang="en-US" sz="900"/>
              <a:pPr>
                <a:spcAft>
                  <a:spcPts val="600"/>
                </a:spcAft>
              </a:pPr>
              <a:t>10</a:t>
            </a:fld>
            <a:endParaRPr lang="en-US" sz="900"/>
          </a:p>
        </p:txBody>
      </p:sp>
    </p:spTree>
    <p:extLst>
      <p:ext uri="{BB962C8B-B14F-4D97-AF65-F5344CB8AC3E}">
        <p14:creationId xmlns:p14="http://schemas.microsoft.com/office/powerpoint/2010/main" val="223391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D5870-76A1-4D10-9DAC-BDA238AE1213}"/>
              </a:ext>
            </a:extLst>
          </p:cNvPr>
          <p:cNvSpPr>
            <a:spLocks noGrp="1"/>
          </p:cNvSpPr>
          <p:nvPr>
            <p:ph type="title"/>
          </p:nvPr>
        </p:nvSpPr>
        <p:spPr>
          <a:xfrm>
            <a:off x="628650" y="963877"/>
            <a:ext cx="2620771" cy="4930246"/>
          </a:xfrm>
        </p:spPr>
        <p:txBody>
          <a:bodyPr>
            <a:normAutofit/>
          </a:bodyPr>
          <a:lstStyle/>
          <a:p>
            <a:pPr algn="r"/>
            <a:r>
              <a:rPr lang="en-US" sz="4100" dirty="0">
                <a:solidFill>
                  <a:schemeClr val="accent1"/>
                </a:solidFill>
              </a:rPr>
              <a:t>Municipal Records Retention Committee Function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00869D-2903-4786-9DB7-436CF565980A}"/>
              </a:ext>
            </a:extLst>
          </p:cNvPr>
          <p:cNvSpPr>
            <a:spLocks noGrp="1"/>
          </p:cNvSpPr>
          <p:nvPr>
            <p:ph idx="1"/>
          </p:nvPr>
        </p:nvSpPr>
        <p:spPr>
          <a:xfrm>
            <a:off x="3732023" y="963877"/>
            <a:ext cx="4783327" cy="4930246"/>
          </a:xfrm>
        </p:spPr>
        <p:txBody>
          <a:bodyPr anchor="ctr">
            <a:normAutofit/>
          </a:bodyPr>
          <a:lstStyle/>
          <a:p>
            <a:pPr marL="0" indent="0">
              <a:buNone/>
            </a:pPr>
            <a:r>
              <a:rPr lang="en-US" sz="2100" dirty="0"/>
              <a:t>Establish a retention and destruction policy and procedures by:</a:t>
            </a:r>
          </a:p>
          <a:p>
            <a:pPr marL="514350" indent="-514350">
              <a:buAutoNum type="arabicParenR"/>
            </a:pPr>
            <a:r>
              <a:rPr lang="en-US" sz="2100" dirty="0"/>
              <a:t>Designating the office responsible for the retention of each type of record created</a:t>
            </a:r>
          </a:p>
          <a:p>
            <a:pPr marL="514350" indent="-514350">
              <a:buAutoNum type="arabicParenR"/>
            </a:pPr>
            <a:r>
              <a:rPr lang="en-US" sz="2100" dirty="0"/>
              <a:t>Identifying records within the organization and identifying retention requirements based on ordinance, state and federal laws</a:t>
            </a:r>
          </a:p>
          <a:p>
            <a:pPr marL="514350" indent="-514350">
              <a:buAutoNum type="arabicParenR"/>
            </a:pPr>
            <a:r>
              <a:rPr lang="en-US" sz="2100" dirty="0"/>
              <a:t>Make records accessible as needed</a:t>
            </a:r>
          </a:p>
          <a:p>
            <a:pPr marL="514350" indent="-514350">
              <a:buAutoNum type="arabicParenR"/>
            </a:pPr>
            <a:r>
              <a:rPr lang="en-US" sz="2100" dirty="0"/>
              <a:t>Eliminate unnecessary records (copies are not considered a record)</a:t>
            </a:r>
          </a:p>
          <a:p>
            <a:pPr marL="514350" indent="-514350">
              <a:buAutoNum type="arabicParenR"/>
            </a:pPr>
            <a:r>
              <a:rPr lang="en-US" sz="2100" dirty="0"/>
              <a:t>Create a uniform destruction process</a:t>
            </a:r>
          </a:p>
        </p:txBody>
      </p:sp>
      <p:sp>
        <p:nvSpPr>
          <p:cNvPr id="4" name="Slide Number Placeholder 3">
            <a:extLst>
              <a:ext uri="{FF2B5EF4-FFF2-40B4-BE49-F238E27FC236}">
                <a16:creationId xmlns:a16="http://schemas.microsoft.com/office/drawing/2014/main" id="{2E18CD97-7C7C-4C70-97DF-2912F89DF20D}"/>
              </a:ext>
            </a:extLst>
          </p:cNvPr>
          <p:cNvSpPr>
            <a:spLocks noGrp="1"/>
          </p:cNvSpPr>
          <p:nvPr>
            <p:ph type="sldNum" sz="quarter" idx="12"/>
          </p:nvPr>
        </p:nvSpPr>
        <p:spPr/>
        <p:txBody>
          <a:bodyPr/>
          <a:lstStyle/>
          <a:p>
            <a:fld id="{BFB91FCB-D9AE-4DC9-9991-61204BB1707B}" type="slidenum">
              <a:rPr lang="en-US" smtClean="0"/>
              <a:t>11</a:t>
            </a:fld>
            <a:endParaRPr lang="en-US"/>
          </a:p>
        </p:txBody>
      </p:sp>
    </p:spTree>
    <p:extLst>
      <p:ext uri="{BB962C8B-B14F-4D97-AF65-F5344CB8AC3E}">
        <p14:creationId xmlns:p14="http://schemas.microsoft.com/office/powerpoint/2010/main" val="8444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pPr>
              <a:lnSpc>
                <a:spcPct val="90000"/>
              </a:lnSpc>
            </a:pPr>
            <a:r>
              <a:rPr lang="en-US" sz="2700"/>
              <a:t>CHAPTER 33-A</a:t>
            </a:r>
            <a:br>
              <a:rPr lang="en-US" sz="2700"/>
            </a:br>
            <a:r>
              <a:rPr lang="en-US" sz="2700"/>
              <a:t>DISPOSITION OF MUNICIPAL RECORDS</a:t>
            </a:r>
            <a:br>
              <a:rPr lang="en-US" sz="2700"/>
            </a:br>
            <a:r>
              <a:rPr lang="en-US" sz="2700"/>
              <a:t>SECTION 33-A:3-a</a:t>
            </a:r>
          </a:p>
        </p:txBody>
      </p:sp>
      <p:sp>
        <p:nvSpPr>
          <p:cNvPr id="3" name="Content Placeholder 2"/>
          <p:cNvSpPr>
            <a:spLocks noGrp="1"/>
          </p:cNvSpPr>
          <p:nvPr>
            <p:ph idx="1"/>
          </p:nvPr>
        </p:nvSpPr>
        <p:spPr>
          <a:xfrm>
            <a:off x="295458" y="2636195"/>
            <a:ext cx="4056530" cy="4085280"/>
          </a:xfrm>
        </p:spPr>
        <p:txBody>
          <a:bodyPr anchor="ctr">
            <a:normAutofit/>
          </a:bodyPr>
          <a:lstStyle/>
          <a:p>
            <a:pPr marL="0" indent="0">
              <a:buNone/>
            </a:pPr>
            <a:r>
              <a:rPr lang="en-US" sz="1600" b="1" dirty="0"/>
              <a:t>33-A:3-a Disposition and Retention Schedule</a:t>
            </a:r>
          </a:p>
          <a:p>
            <a:pPr marL="0" indent="-457200">
              <a:buNone/>
            </a:pPr>
            <a:br>
              <a:rPr lang="en-US" sz="1600" dirty="0"/>
            </a:br>
            <a:r>
              <a:rPr lang="en-US" sz="1600" dirty="0"/>
              <a:t>The municipal records identified below shall be retained, at a minimum, as follows: </a:t>
            </a:r>
          </a:p>
          <a:p>
            <a:pPr marL="0" indent="-457200">
              <a:buFont typeface="+mj-lt"/>
              <a:buAutoNum type="romanUcPeriod"/>
            </a:pPr>
            <a:r>
              <a:rPr lang="en-US" sz="1600" dirty="0"/>
              <a:t>Abatements: 5 years. </a:t>
            </a:r>
          </a:p>
          <a:p>
            <a:pPr marL="457200" indent="-457200">
              <a:buFont typeface="+mj-lt"/>
              <a:buAutoNum type="romanUcPeriod"/>
            </a:pPr>
            <a:r>
              <a:rPr lang="en-US" sz="1600" dirty="0"/>
              <a:t>Accounts receivable: until audited plus one year. </a:t>
            </a:r>
          </a:p>
          <a:p>
            <a:pPr marL="0" indent="-457200">
              <a:buFont typeface="+mj-lt"/>
              <a:buAutoNum type="romanUcPeriod"/>
            </a:pPr>
            <a:r>
              <a:rPr lang="en-US" sz="1600" dirty="0"/>
              <a:t>Aerial photographs: permanently. </a:t>
            </a:r>
          </a:p>
          <a:p>
            <a:pPr marL="0" indent="-457200">
              <a:buFont typeface="+mj-lt"/>
              <a:buAutoNum type="romanUcPeriod"/>
            </a:pPr>
            <a:r>
              <a:rPr lang="en-US" sz="1600" dirty="0"/>
              <a:t>Airport inspections-annual: 3 years. </a:t>
            </a:r>
          </a:p>
          <a:p>
            <a:pPr marL="457200" indent="-457200">
              <a:buFont typeface="+mj-lt"/>
              <a:buAutoNum type="romanUcPeriod"/>
            </a:pPr>
            <a:r>
              <a:rPr lang="en-US" sz="1600" dirty="0"/>
              <a:t>Airport inspections-daily, including fuel storage and vehicles: 6 months. </a:t>
            </a:r>
          </a:p>
          <a:p>
            <a:pPr marL="0" indent="-457200">
              <a:buFont typeface="+mj-lt"/>
              <a:buAutoNum type="romanUcPeriod"/>
            </a:pPr>
            <a:r>
              <a:rPr lang="en-US" sz="1600" dirty="0"/>
              <a:t>Annual audit report: 10 years. </a:t>
            </a:r>
          </a:p>
          <a:p>
            <a:pPr marL="0" indent="0">
              <a:buNone/>
            </a:pPr>
            <a:r>
              <a:rPr lang="en-US" sz="1600" dirty="0"/>
              <a:t>	ETC……………</a:t>
            </a:r>
          </a:p>
        </p:txBody>
      </p:sp>
      <p:pic>
        <p:nvPicPr>
          <p:cNvPr id="6" name="Picture 5" descr="Calendar on table">
            <a:extLst>
              <a:ext uri="{FF2B5EF4-FFF2-40B4-BE49-F238E27FC236}">
                <a16:creationId xmlns:a16="http://schemas.microsoft.com/office/drawing/2014/main" id="{D2353119-B818-FA9A-E3EF-3F176E5B1837}"/>
              </a:ext>
            </a:extLst>
          </p:cNvPr>
          <p:cNvPicPr>
            <a:picLocks noChangeAspect="1"/>
          </p:cNvPicPr>
          <p:nvPr/>
        </p:nvPicPr>
        <p:blipFill rotWithShape="1">
          <a:blip r:embed="rId3"/>
          <a:srcRect l="10641" r="44808" b="-2"/>
          <a:stretch/>
        </p:blipFill>
        <p:spPr>
          <a:xfrm>
            <a:off x="4572000" y="1"/>
            <a:ext cx="4577118" cy="6858000"/>
          </a:xfrm>
          <a:prstGeom prst="rect">
            <a:avLst/>
          </a:prstGeom>
        </p:spPr>
      </p:pic>
      <p:sp>
        <p:nvSpPr>
          <p:cNvPr id="4" name="Slide Number Placeholder 3">
            <a:extLst>
              <a:ext uri="{FF2B5EF4-FFF2-40B4-BE49-F238E27FC236}">
                <a16:creationId xmlns:a16="http://schemas.microsoft.com/office/drawing/2014/main" id="{A2A8F45A-C915-4DBA-ABEF-F497378B527E}"/>
              </a:ext>
            </a:extLst>
          </p:cNvPr>
          <p:cNvSpPr>
            <a:spLocks noGrp="1"/>
          </p:cNvSpPr>
          <p:nvPr>
            <p:ph type="sldNum" sz="quarter" idx="12"/>
          </p:nvPr>
        </p:nvSpPr>
        <p:spPr>
          <a:xfrm>
            <a:off x="6549390" y="6356350"/>
            <a:ext cx="2400300" cy="365125"/>
          </a:xfrm>
        </p:spPr>
        <p:txBody>
          <a:bodyPr>
            <a:normAutofit/>
          </a:bodyPr>
          <a:lstStyle/>
          <a:p>
            <a:pPr>
              <a:spcAft>
                <a:spcPts val="600"/>
              </a:spcAft>
            </a:pPr>
            <a:fld id="{BFB91FCB-D9AE-4DC9-9991-61204BB1707B}"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131415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CFD82F-1FAF-0CC5-A03D-C35B54C81347}"/>
              </a:ext>
            </a:extLst>
          </p:cNvPr>
          <p:cNvSpPr>
            <a:spLocks noGrp="1"/>
          </p:cNvSpPr>
          <p:nvPr>
            <p:ph type="title"/>
          </p:nvPr>
        </p:nvSpPr>
        <p:spPr>
          <a:xfrm>
            <a:off x="621506" y="494414"/>
            <a:ext cx="7900987" cy="817403"/>
          </a:xfrm>
        </p:spPr>
        <p:txBody>
          <a:bodyPr vert="horz" lIns="91440" tIns="45720" rIns="91440" bIns="45720" rtlCol="0" anchor="b">
            <a:normAutofit/>
          </a:bodyPr>
          <a:lstStyle/>
          <a:p>
            <a:pPr>
              <a:lnSpc>
                <a:spcPct val="90000"/>
              </a:lnSpc>
            </a:pPr>
            <a:r>
              <a:rPr lang="en-US" sz="3100" kern="1200">
                <a:solidFill>
                  <a:schemeClr val="tx1"/>
                </a:solidFill>
                <a:latin typeface="+mj-lt"/>
                <a:ea typeface="+mj-ea"/>
                <a:cs typeface="+mj-cs"/>
              </a:rPr>
              <a:t>RSA 33-A:3-a for Tax Collectors</a:t>
            </a:r>
          </a:p>
        </p:txBody>
      </p:sp>
      <p:sp>
        <p:nvSpPr>
          <p:cNvPr id="4" name="Slide Number Placeholder 3">
            <a:extLst>
              <a:ext uri="{FF2B5EF4-FFF2-40B4-BE49-F238E27FC236}">
                <a16:creationId xmlns:a16="http://schemas.microsoft.com/office/drawing/2014/main" id="{5B53FF90-C486-BE06-8AD3-674F5266266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FB91FCB-D9AE-4DC9-9991-61204BB1707B}" type="slidenum">
              <a:rPr lang="en-US" sz="900"/>
              <a:pPr>
                <a:spcAft>
                  <a:spcPts val="600"/>
                </a:spcAft>
              </a:pPr>
              <a:t>13</a:t>
            </a:fld>
            <a:endParaRPr lang="en-US" sz="900"/>
          </a:p>
        </p:txBody>
      </p:sp>
      <p:graphicFrame>
        <p:nvGraphicFramePr>
          <p:cNvPr id="5" name="Table 5">
            <a:extLst>
              <a:ext uri="{FF2B5EF4-FFF2-40B4-BE49-F238E27FC236}">
                <a16:creationId xmlns:a16="http://schemas.microsoft.com/office/drawing/2014/main" id="{74197383-0DF3-78FD-D10F-4B2964AA82D6}"/>
              </a:ext>
            </a:extLst>
          </p:cNvPr>
          <p:cNvGraphicFramePr>
            <a:graphicFrameLocks noGrp="1"/>
          </p:cNvGraphicFramePr>
          <p:nvPr>
            <p:extLst>
              <p:ext uri="{D42A27DB-BD31-4B8C-83A1-F6EECF244321}">
                <p14:modId xmlns:p14="http://schemas.microsoft.com/office/powerpoint/2010/main" val="2476608277"/>
              </p:ext>
            </p:extLst>
          </p:nvPr>
        </p:nvGraphicFramePr>
        <p:xfrm>
          <a:off x="542925" y="2674825"/>
          <a:ext cx="8058151" cy="3306918"/>
        </p:xfrm>
        <a:graphic>
          <a:graphicData uri="http://schemas.openxmlformats.org/drawingml/2006/table">
            <a:tbl>
              <a:tblPr firstRow="1" bandRow="1">
                <a:noFill/>
                <a:tableStyleId>{5C22544A-7EE6-4342-B048-85BDC9FD1C3A}</a:tableStyleId>
              </a:tblPr>
              <a:tblGrid>
                <a:gridCol w="5581057">
                  <a:extLst>
                    <a:ext uri="{9D8B030D-6E8A-4147-A177-3AD203B41FA5}">
                      <a16:colId xmlns:a16="http://schemas.microsoft.com/office/drawing/2014/main" val="1931591711"/>
                    </a:ext>
                  </a:extLst>
                </a:gridCol>
                <a:gridCol w="2477094">
                  <a:extLst>
                    <a:ext uri="{9D8B030D-6E8A-4147-A177-3AD203B41FA5}">
                      <a16:colId xmlns:a16="http://schemas.microsoft.com/office/drawing/2014/main" val="3833549820"/>
                    </a:ext>
                  </a:extLst>
                </a:gridCol>
              </a:tblGrid>
              <a:tr h="554232">
                <a:tc>
                  <a:txBody>
                    <a:bodyPr/>
                    <a:lstStyle/>
                    <a:p>
                      <a:r>
                        <a:rPr lang="en-US" sz="1800" b="1" cap="none" spc="0">
                          <a:solidFill>
                            <a:schemeClr val="bg1"/>
                          </a:solidFill>
                        </a:rPr>
                        <a:t>Non-Permanent Record</a:t>
                      </a:r>
                    </a:p>
                  </a:txBody>
                  <a:tcPr marL="82267" marR="58762" marT="117526" marB="117526"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800" b="1" cap="none" spc="0">
                          <a:solidFill>
                            <a:schemeClr val="bg1"/>
                          </a:solidFill>
                        </a:rPr>
                        <a:t>Retention Period</a:t>
                      </a:r>
                    </a:p>
                  </a:txBody>
                  <a:tcPr marL="82267" marR="58762" marT="117526" marB="117526"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256058825"/>
                  </a:ext>
                </a:extLst>
              </a:tr>
              <a:tr h="458781">
                <a:tc>
                  <a:txBody>
                    <a:bodyPr/>
                    <a:lstStyle/>
                    <a:p>
                      <a:r>
                        <a:rPr lang="en-US" sz="1600" cap="none" spc="0">
                          <a:solidFill>
                            <a:schemeClr val="tx1"/>
                          </a:solidFill>
                        </a:rPr>
                        <a:t>XXVII.   Correspondence by and to municipality – transient</a:t>
                      </a:r>
                    </a:p>
                  </a:txBody>
                  <a:tcPr marL="82267" marR="58762" marT="58762" marB="117526">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600" cap="none" spc="0">
                          <a:solidFill>
                            <a:schemeClr val="tx1"/>
                          </a:solidFill>
                        </a:rPr>
                        <a:t>As needed for reference</a:t>
                      </a:r>
                    </a:p>
                  </a:txBody>
                  <a:tcPr marL="82267" marR="58762" marT="58762" marB="117526">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2599032425"/>
                  </a:ext>
                </a:extLst>
              </a:tr>
              <a:tr h="458781">
                <a:tc>
                  <a:txBody>
                    <a:bodyPr/>
                    <a:lstStyle/>
                    <a:p>
                      <a:r>
                        <a:rPr lang="en-US" sz="1600" cap="none" spc="0">
                          <a:solidFill>
                            <a:schemeClr val="tx1"/>
                          </a:solidFill>
                        </a:rPr>
                        <a:t>LIX.       Invoices and bills</a:t>
                      </a:r>
                    </a:p>
                  </a:txBody>
                  <a:tcPr marL="82267" marR="58762" marT="58762" marB="11752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Audit plus 1 year</a:t>
                      </a:r>
                    </a:p>
                  </a:txBody>
                  <a:tcPr marL="82267" marR="58762" marT="58762" marB="11752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7214935"/>
                  </a:ext>
                </a:extLst>
              </a:tr>
              <a:tr h="458781">
                <a:tc>
                  <a:txBody>
                    <a:bodyPr/>
                    <a:lstStyle/>
                    <a:p>
                      <a:r>
                        <a:rPr lang="en-US" sz="1600" cap="none" spc="0">
                          <a:solidFill>
                            <a:schemeClr val="tx1"/>
                          </a:solidFill>
                        </a:rPr>
                        <a:t>LXIV.     Leger and journal entry records</a:t>
                      </a:r>
                    </a:p>
                  </a:txBody>
                  <a:tcPr marL="82267" marR="58762" marT="58762" marB="117526">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a:solidFill>
                            <a:schemeClr val="tx1"/>
                          </a:solidFill>
                        </a:rPr>
                        <a:t>Audit plus 1 year</a:t>
                      </a:r>
                    </a:p>
                  </a:txBody>
                  <a:tcPr marL="82267" marR="58762" marT="58762" marB="117526">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996703182"/>
                  </a:ext>
                </a:extLst>
              </a:tr>
              <a:tr h="458781">
                <a:tc>
                  <a:txBody>
                    <a:bodyPr/>
                    <a:lstStyle/>
                    <a:p>
                      <a:r>
                        <a:rPr lang="en-US" sz="1600" cap="none" spc="0">
                          <a:solidFill>
                            <a:schemeClr val="tx1"/>
                          </a:solidFill>
                        </a:rPr>
                        <a:t>X.          Bank Deposit slips and statements</a:t>
                      </a:r>
                    </a:p>
                  </a:txBody>
                  <a:tcPr marL="82267" marR="58762" marT="58762" marB="11752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6 years</a:t>
                      </a:r>
                    </a:p>
                  </a:txBody>
                  <a:tcPr marL="82267" marR="58762" marT="58762" marB="11752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35843987"/>
                  </a:ext>
                </a:extLst>
              </a:tr>
              <a:tr h="458781">
                <a:tc>
                  <a:txBody>
                    <a:bodyPr/>
                    <a:lstStyle/>
                    <a:p>
                      <a:r>
                        <a:rPr lang="en-US" sz="1600" cap="none" spc="0">
                          <a:solidFill>
                            <a:schemeClr val="tx1"/>
                          </a:solidFill>
                        </a:rPr>
                        <a:t>XIX.       Cash Receipts and disbursement book</a:t>
                      </a:r>
                    </a:p>
                  </a:txBody>
                  <a:tcPr marL="82267" marR="58762" marT="58762" marB="117526">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a:solidFill>
                            <a:schemeClr val="tx1"/>
                          </a:solidFill>
                        </a:rPr>
                        <a:t>6 years</a:t>
                      </a:r>
                    </a:p>
                  </a:txBody>
                  <a:tcPr marL="82267" marR="58762" marT="58762" marB="117526">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239514606"/>
                  </a:ext>
                </a:extLst>
              </a:tr>
              <a:tr h="458781">
                <a:tc>
                  <a:txBody>
                    <a:bodyPr/>
                    <a:lstStyle/>
                    <a:p>
                      <a:r>
                        <a:rPr lang="en-US" sz="1600" cap="none" spc="0">
                          <a:solidFill>
                            <a:schemeClr val="tx1"/>
                          </a:solidFill>
                        </a:rPr>
                        <a:t>CXXXV.  Tax receipts paid for all warrant types</a:t>
                      </a:r>
                    </a:p>
                  </a:txBody>
                  <a:tcPr marL="82267" marR="58762" marT="58762" marB="11752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6 years</a:t>
                      </a:r>
                    </a:p>
                  </a:txBody>
                  <a:tcPr marL="82267" marR="58762" marT="58762" marB="11752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22558371"/>
                  </a:ext>
                </a:extLst>
              </a:tr>
            </a:tbl>
          </a:graphicData>
        </a:graphic>
      </p:graphicFrame>
    </p:spTree>
    <p:extLst>
      <p:ext uri="{BB962C8B-B14F-4D97-AF65-F5344CB8AC3E}">
        <p14:creationId xmlns:p14="http://schemas.microsoft.com/office/powerpoint/2010/main" val="129789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7">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39">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CFD82F-1FAF-0CC5-A03D-C35B54C81347}"/>
              </a:ext>
            </a:extLst>
          </p:cNvPr>
          <p:cNvSpPr>
            <a:spLocks noGrp="1"/>
          </p:cNvSpPr>
          <p:nvPr>
            <p:ph type="title"/>
          </p:nvPr>
        </p:nvSpPr>
        <p:spPr>
          <a:xfrm>
            <a:off x="580056" y="992094"/>
            <a:ext cx="2712684" cy="2795160"/>
          </a:xfrm>
        </p:spPr>
        <p:txBody>
          <a:bodyPr vert="horz" lIns="91440" tIns="45720" rIns="91440" bIns="45720" rtlCol="0" anchor="b">
            <a:normAutofit/>
          </a:bodyPr>
          <a:lstStyle/>
          <a:p>
            <a:pPr>
              <a:lnSpc>
                <a:spcPct val="90000"/>
              </a:lnSpc>
            </a:pPr>
            <a:r>
              <a:rPr lang="en-US" sz="3800" kern="1200">
                <a:solidFill>
                  <a:schemeClr val="tx1"/>
                </a:solidFill>
                <a:latin typeface="+mj-lt"/>
                <a:ea typeface="+mj-ea"/>
                <a:cs typeface="+mj-cs"/>
              </a:rPr>
              <a:t>RSA 33-A:3-a for Tax Collectors</a:t>
            </a:r>
          </a:p>
        </p:txBody>
      </p:sp>
      <p:sp>
        <p:nvSpPr>
          <p:cNvPr id="4" name="Slide Number Placeholder 3">
            <a:extLst>
              <a:ext uri="{FF2B5EF4-FFF2-40B4-BE49-F238E27FC236}">
                <a16:creationId xmlns:a16="http://schemas.microsoft.com/office/drawing/2014/main" id="{5B53FF90-C486-BE06-8AD3-674F5266266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FB91FCB-D9AE-4DC9-9991-61204BB1707B}" type="slidenum">
              <a:rPr lang="en-US" sz="900"/>
              <a:pPr>
                <a:spcAft>
                  <a:spcPts val="600"/>
                </a:spcAft>
              </a:pPr>
              <a:t>14</a:t>
            </a:fld>
            <a:endParaRPr lang="en-US" sz="900"/>
          </a:p>
        </p:txBody>
      </p:sp>
      <p:graphicFrame>
        <p:nvGraphicFramePr>
          <p:cNvPr id="5" name="Table 5">
            <a:extLst>
              <a:ext uri="{FF2B5EF4-FFF2-40B4-BE49-F238E27FC236}">
                <a16:creationId xmlns:a16="http://schemas.microsoft.com/office/drawing/2014/main" id="{74197383-0DF3-78FD-D10F-4B2964AA82D6}"/>
              </a:ext>
            </a:extLst>
          </p:cNvPr>
          <p:cNvGraphicFramePr>
            <a:graphicFrameLocks noGrp="1"/>
          </p:cNvGraphicFramePr>
          <p:nvPr>
            <p:extLst>
              <p:ext uri="{D42A27DB-BD31-4B8C-83A1-F6EECF244321}">
                <p14:modId xmlns:p14="http://schemas.microsoft.com/office/powerpoint/2010/main" val="392805197"/>
              </p:ext>
            </p:extLst>
          </p:nvPr>
        </p:nvGraphicFramePr>
        <p:xfrm>
          <a:off x="4421813" y="1272433"/>
          <a:ext cx="4281488" cy="4283169"/>
        </p:xfrm>
        <a:graphic>
          <a:graphicData uri="http://schemas.openxmlformats.org/drawingml/2006/table">
            <a:tbl>
              <a:tblPr firstRow="1" bandRow="1">
                <a:solidFill>
                  <a:schemeClr val="bg1"/>
                </a:solidFill>
                <a:tableStyleId>{5C22544A-7EE6-4342-B048-85BDC9FD1C3A}</a:tableStyleId>
              </a:tblPr>
              <a:tblGrid>
                <a:gridCol w="875380">
                  <a:extLst>
                    <a:ext uri="{9D8B030D-6E8A-4147-A177-3AD203B41FA5}">
                      <a16:colId xmlns:a16="http://schemas.microsoft.com/office/drawing/2014/main" val="1931591711"/>
                    </a:ext>
                  </a:extLst>
                </a:gridCol>
                <a:gridCol w="3406108">
                  <a:extLst>
                    <a:ext uri="{9D8B030D-6E8A-4147-A177-3AD203B41FA5}">
                      <a16:colId xmlns:a16="http://schemas.microsoft.com/office/drawing/2014/main" val="3431140258"/>
                    </a:ext>
                  </a:extLst>
                </a:gridCol>
              </a:tblGrid>
              <a:tr h="389379">
                <a:tc gridSpan="2">
                  <a:txBody>
                    <a:bodyPr/>
                    <a:lstStyle/>
                    <a:p>
                      <a:pPr algn="ctr"/>
                      <a:r>
                        <a:rPr lang="en-US" sz="1300" b="0" cap="none" spc="0">
                          <a:solidFill>
                            <a:schemeClr val="bg1"/>
                          </a:solidFill>
                        </a:rPr>
                        <a:t>Permanent Record – Never Destroy</a:t>
                      </a:r>
                    </a:p>
                  </a:txBody>
                  <a:tcPr marL="106942" marR="74057" marT="82263" marB="82263"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hMerge="1">
                  <a:txBody>
                    <a:bodyPr/>
                    <a:lstStyle/>
                    <a:p>
                      <a:endParaRPr lang="en-US"/>
                    </a:p>
                  </a:txBody>
                  <a:tcPr/>
                </a:tc>
                <a:extLst>
                  <a:ext uri="{0D108BD9-81ED-4DB2-BD59-A6C34878D82A}">
                    <a16:rowId xmlns:a16="http://schemas.microsoft.com/office/drawing/2014/main" val="1256058825"/>
                  </a:ext>
                </a:extLst>
              </a:tr>
              <a:tr h="389379">
                <a:tc>
                  <a:txBody>
                    <a:bodyPr/>
                    <a:lstStyle/>
                    <a:p>
                      <a:r>
                        <a:rPr lang="en-US" sz="1300" cap="none" spc="0">
                          <a:solidFill>
                            <a:schemeClr val="tx1"/>
                          </a:solidFill>
                        </a:rPr>
                        <a:t>XXIX</a:t>
                      </a:r>
                    </a:p>
                  </a:txBody>
                  <a:tcPr marL="106942" marR="74057" marT="82263" marB="82263">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Current Use Release</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599032425"/>
                  </a:ext>
                </a:extLst>
              </a:tr>
              <a:tr h="389379">
                <a:tc>
                  <a:txBody>
                    <a:bodyPr/>
                    <a:lstStyle/>
                    <a:p>
                      <a:r>
                        <a:rPr lang="en-US" sz="1300" cap="none" spc="0">
                          <a:solidFill>
                            <a:schemeClr val="tx1"/>
                          </a:solidFill>
                        </a:rPr>
                        <a:t>XLII</a:t>
                      </a:r>
                    </a:p>
                  </a:txBody>
                  <a:tcPr marL="106942" marR="74057" marT="82263" marB="8226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a:solidFill>
                            <a:schemeClr val="tx1"/>
                          </a:solidFill>
                        </a:rPr>
                        <a:t>Excavation Tax Warrant; book; list</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17214935"/>
                  </a:ext>
                </a:extLst>
              </a:tr>
              <a:tr h="389379">
                <a:tc>
                  <a:txBody>
                    <a:bodyPr/>
                    <a:lstStyle/>
                    <a:p>
                      <a:r>
                        <a:rPr lang="en-US" sz="1300" cap="none" spc="0">
                          <a:solidFill>
                            <a:schemeClr val="tx1"/>
                          </a:solidFill>
                        </a:rPr>
                        <a:t>LVIII</a:t>
                      </a:r>
                    </a:p>
                  </a:txBody>
                  <a:tcPr marL="106942" marR="74057" marT="82263" marB="8226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Invoice, assessors</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96703182"/>
                  </a:ext>
                </a:extLst>
              </a:tr>
              <a:tr h="389379">
                <a:tc>
                  <a:txBody>
                    <a:bodyPr/>
                    <a:lstStyle/>
                    <a:p>
                      <a:r>
                        <a:rPr lang="en-US" sz="1300" cap="none" spc="0">
                          <a:solidFill>
                            <a:schemeClr val="tx1"/>
                          </a:solidFill>
                        </a:rPr>
                        <a:t>LXXVI</a:t>
                      </a:r>
                    </a:p>
                  </a:txBody>
                  <a:tcPr marL="106942" marR="74057" marT="82263" marB="8226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a:solidFill>
                            <a:schemeClr val="tx1"/>
                          </a:solidFill>
                        </a:rPr>
                        <a:t>Liens – tax sales and record of lien</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135843987"/>
                  </a:ext>
                </a:extLst>
              </a:tr>
              <a:tr h="389379">
                <a:tc>
                  <a:txBody>
                    <a:bodyPr/>
                    <a:lstStyle/>
                    <a:p>
                      <a:r>
                        <a:rPr lang="en-US" sz="1300" cap="none" spc="0">
                          <a:solidFill>
                            <a:schemeClr val="tx1"/>
                          </a:solidFill>
                        </a:rPr>
                        <a:t>LXXVII</a:t>
                      </a:r>
                    </a:p>
                  </a:txBody>
                  <a:tcPr marL="106942" marR="74057" marT="82263" marB="8226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Liens – tax sales/liens redeemed report</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239514606"/>
                  </a:ext>
                </a:extLst>
              </a:tr>
              <a:tr h="389379">
                <a:tc>
                  <a:txBody>
                    <a:bodyPr/>
                    <a:lstStyle/>
                    <a:p>
                      <a:r>
                        <a:rPr lang="en-US" sz="1300" cap="none" spc="0">
                          <a:solidFill>
                            <a:schemeClr val="tx1"/>
                          </a:solidFill>
                        </a:rPr>
                        <a:t>CXXXVI</a:t>
                      </a:r>
                    </a:p>
                  </a:txBody>
                  <a:tcPr marL="106942" marR="74057" marT="82263" marB="8226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a:solidFill>
                            <a:schemeClr val="tx1"/>
                          </a:solidFill>
                        </a:rPr>
                        <a:t>Tax-deeded property file</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22558371"/>
                  </a:ext>
                </a:extLst>
              </a:tr>
              <a:tr h="389379">
                <a:tc>
                  <a:txBody>
                    <a:bodyPr/>
                    <a:lstStyle/>
                    <a:p>
                      <a:r>
                        <a:rPr lang="en-US" sz="1300" cap="none" spc="0">
                          <a:solidFill>
                            <a:schemeClr val="tx1"/>
                          </a:solidFill>
                        </a:rPr>
                        <a:t>CXLIII</a:t>
                      </a:r>
                    </a:p>
                  </a:txBody>
                  <a:tcPr marL="106942" marR="74057" marT="82263" marB="8226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Warrants – land use change and book or list</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429803130"/>
                  </a:ext>
                </a:extLst>
              </a:tr>
              <a:tr h="389379">
                <a:tc>
                  <a:txBody>
                    <a:bodyPr/>
                    <a:lstStyle/>
                    <a:p>
                      <a:r>
                        <a:rPr lang="en-US" sz="1300" cap="none" spc="0">
                          <a:solidFill>
                            <a:schemeClr val="tx1"/>
                          </a:solidFill>
                        </a:rPr>
                        <a:t>CXLIV</a:t>
                      </a:r>
                    </a:p>
                  </a:txBody>
                  <a:tcPr marL="106942" marR="74057" marT="82263" marB="8226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a:solidFill>
                            <a:schemeClr val="tx1"/>
                          </a:solidFill>
                        </a:rPr>
                        <a:t>Warrants – property tax and list</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124578735"/>
                  </a:ext>
                </a:extLst>
              </a:tr>
              <a:tr h="389379">
                <a:tc>
                  <a:txBody>
                    <a:bodyPr/>
                    <a:lstStyle/>
                    <a:p>
                      <a:r>
                        <a:rPr lang="en-US" sz="1300" cap="none" spc="0">
                          <a:solidFill>
                            <a:schemeClr val="tx1"/>
                          </a:solidFill>
                        </a:rPr>
                        <a:t>CXLVIII</a:t>
                      </a:r>
                    </a:p>
                  </a:txBody>
                  <a:tcPr marL="106942" marR="74057" marT="82263" marB="82263">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Warrants – utility and betterment tax</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992187949"/>
                  </a:ext>
                </a:extLst>
              </a:tr>
              <a:tr h="389379">
                <a:tc>
                  <a:txBody>
                    <a:bodyPr/>
                    <a:lstStyle/>
                    <a:p>
                      <a:r>
                        <a:rPr lang="en-US" sz="1300" cap="none" spc="0">
                          <a:solidFill>
                            <a:schemeClr val="tx1"/>
                          </a:solidFill>
                        </a:rPr>
                        <a:t>CXLIX</a:t>
                      </a:r>
                    </a:p>
                  </a:txBody>
                  <a:tcPr marL="106942" marR="74057" marT="82263" marB="8226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tc>
                  <a:txBody>
                    <a:bodyPr/>
                    <a:lstStyle/>
                    <a:p>
                      <a:r>
                        <a:rPr lang="en-US" sz="1300" cap="none" spc="0">
                          <a:solidFill>
                            <a:schemeClr val="tx1"/>
                          </a:solidFill>
                        </a:rPr>
                        <a:t>Warrants – yield tax and book or list</a:t>
                      </a:r>
                    </a:p>
                  </a:txBody>
                  <a:tcPr marL="106942" marR="74057" marT="82263" marB="82263">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1945105524"/>
                  </a:ext>
                </a:extLst>
              </a:tr>
            </a:tbl>
          </a:graphicData>
        </a:graphic>
      </p:graphicFrame>
    </p:spTree>
    <p:extLst>
      <p:ext uri="{BB962C8B-B14F-4D97-AF65-F5344CB8AC3E}">
        <p14:creationId xmlns:p14="http://schemas.microsoft.com/office/powerpoint/2010/main" val="289287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DA45E-DC78-4AA1-A917-DDF3B5E0AF08}"/>
              </a:ext>
            </a:extLst>
          </p:cNvPr>
          <p:cNvSpPr>
            <a:spLocks noGrp="1"/>
          </p:cNvSpPr>
          <p:nvPr>
            <p:ph type="title"/>
          </p:nvPr>
        </p:nvSpPr>
        <p:spPr>
          <a:xfrm>
            <a:off x="271604" y="659912"/>
            <a:ext cx="4472089" cy="1807305"/>
          </a:xfrm>
        </p:spPr>
        <p:txBody>
          <a:bodyPr>
            <a:normAutofit/>
          </a:bodyPr>
          <a:lstStyle/>
          <a:p>
            <a:r>
              <a:rPr lang="en-US" b="1" u="sng" dirty="0"/>
              <a:t>Electronic Records</a:t>
            </a:r>
          </a:p>
        </p:txBody>
      </p:sp>
      <p:sp>
        <p:nvSpPr>
          <p:cNvPr id="3" name="Content Placeholder 2">
            <a:extLst>
              <a:ext uri="{FF2B5EF4-FFF2-40B4-BE49-F238E27FC236}">
                <a16:creationId xmlns:a16="http://schemas.microsoft.com/office/drawing/2014/main" id="{933DB1FB-1538-4927-BE51-7C045C559AA6}"/>
              </a:ext>
            </a:extLst>
          </p:cNvPr>
          <p:cNvSpPr>
            <a:spLocks noGrp="1"/>
          </p:cNvSpPr>
          <p:nvPr>
            <p:ph idx="1"/>
          </p:nvPr>
        </p:nvSpPr>
        <p:spPr>
          <a:xfrm>
            <a:off x="441673" y="2354422"/>
            <a:ext cx="3788565" cy="3843666"/>
          </a:xfrm>
        </p:spPr>
        <p:txBody>
          <a:bodyPr>
            <a:normAutofit/>
          </a:bodyPr>
          <a:lstStyle/>
          <a:p>
            <a:pPr marL="0" indent="0">
              <a:buNone/>
            </a:pPr>
            <a:r>
              <a:rPr lang="en-US" sz="1700" b="1" dirty="0"/>
              <a:t>RSA 33-A:5-a </a:t>
            </a:r>
            <a:r>
              <a:rPr lang="en-US" sz="1400" dirty="0"/>
              <a:t>(Aug 7, 2017)</a:t>
            </a:r>
          </a:p>
          <a:p>
            <a:pPr marL="0" indent="0">
              <a:buNone/>
            </a:pPr>
            <a:endParaRPr lang="en-US" sz="1700" dirty="0"/>
          </a:p>
          <a:p>
            <a:pPr lvl="1"/>
            <a:r>
              <a:rPr lang="en-US" sz="1700" dirty="0"/>
              <a:t>Paper municipal records listed in the disposition schedule may be transferred to </a:t>
            </a:r>
            <a:r>
              <a:rPr lang="en-US" sz="1700" b="1" u="sng" dirty="0"/>
              <a:t>PDF/A format</a:t>
            </a:r>
            <a:r>
              <a:rPr lang="en-US" sz="1700" dirty="0"/>
              <a:t>.</a:t>
            </a:r>
          </a:p>
          <a:p>
            <a:pPr lvl="1"/>
            <a:r>
              <a:rPr lang="en-US" sz="1700" dirty="0"/>
              <a:t>If listed on retention schedule to be retained for </a:t>
            </a:r>
            <a:r>
              <a:rPr lang="en-US" sz="1700" b="1" i="1" dirty="0"/>
              <a:t>10 years or less, </a:t>
            </a:r>
            <a:r>
              <a:rPr lang="en-US" sz="1700" dirty="0"/>
              <a:t>records</a:t>
            </a:r>
            <a:r>
              <a:rPr lang="en-US" sz="1700" b="1" i="1" dirty="0"/>
              <a:t> </a:t>
            </a:r>
            <a:r>
              <a:rPr lang="en-US" sz="1700" dirty="0"/>
              <a:t>may be retained </a:t>
            </a:r>
            <a:r>
              <a:rPr lang="en-US" sz="1700" b="1" dirty="0"/>
              <a:t>solely electronically,</a:t>
            </a:r>
            <a:r>
              <a:rPr lang="en-US" sz="1700" dirty="0"/>
              <a:t> if so </a:t>
            </a:r>
            <a:r>
              <a:rPr lang="en-US" sz="1700" b="1" dirty="0"/>
              <a:t>approved</a:t>
            </a:r>
            <a:r>
              <a:rPr lang="en-US" sz="1700" dirty="0"/>
              <a:t> by the municipal committee.</a:t>
            </a:r>
          </a:p>
        </p:txBody>
      </p:sp>
      <p:pic>
        <p:nvPicPr>
          <p:cNvPr id="5122" name="Picture 2" descr="Switching to Electronic Record Keeping - Grainger KnowHow">
            <a:extLst>
              <a:ext uri="{FF2B5EF4-FFF2-40B4-BE49-F238E27FC236}">
                <a16:creationId xmlns:a16="http://schemas.microsoft.com/office/drawing/2014/main" id="{95903DD1-EB27-F553-6B2C-0C947A0FF4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43" r="22529" b="-1"/>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8CE0A37-65EE-4C4B-A753-5B149C17A98B}"/>
              </a:ext>
            </a:extLst>
          </p:cNvPr>
          <p:cNvSpPr>
            <a:spLocks noGrp="1"/>
          </p:cNvSpPr>
          <p:nvPr>
            <p:ph type="sldNum" sz="quarter" idx="12"/>
          </p:nvPr>
        </p:nvSpPr>
        <p:spPr>
          <a:xfrm>
            <a:off x="6457950" y="6356350"/>
            <a:ext cx="2057400" cy="365125"/>
          </a:xfrm>
        </p:spPr>
        <p:txBody>
          <a:bodyPr>
            <a:normAutofit/>
          </a:bodyPr>
          <a:lstStyle/>
          <a:p>
            <a:pPr>
              <a:spcAft>
                <a:spcPts val="600"/>
              </a:spcAft>
            </a:pPr>
            <a:fld id="{BFB91FCB-D9AE-4DC9-9991-61204BB1707B}"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47598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tting Up Your HOA Record Keeping System - Gladly">
            <a:extLst>
              <a:ext uri="{FF2B5EF4-FFF2-40B4-BE49-F238E27FC236}">
                <a16:creationId xmlns:a16="http://schemas.microsoft.com/office/drawing/2014/main" id="{0B1F6E46-7033-397D-F2B3-335E662F31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3" b="6163"/>
          <a:stretch/>
        </p:blipFill>
        <p:spPr bwMode="auto">
          <a:xfrm>
            <a:off x="461842" y="508000"/>
            <a:ext cx="8220315" cy="5435600"/>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ACEF70D-CF0C-4DCF-86DA-D1C19D6AE12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FB91FCB-D9AE-4DC9-9991-61204BB1707B}" type="slidenum">
              <a:rPr lang="en-US" smtClean="0"/>
              <a:pPr>
                <a:spcAft>
                  <a:spcPts val="600"/>
                </a:spcAft>
              </a:pPr>
              <a:t>16</a:t>
            </a:fld>
            <a:endParaRPr lang="en-US"/>
          </a:p>
        </p:txBody>
      </p:sp>
    </p:spTree>
    <p:extLst>
      <p:ext uri="{BB962C8B-B14F-4D97-AF65-F5344CB8AC3E}">
        <p14:creationId xmlns:p14="http://schemas.microsoft.com/office/powerpoint/2010/main" val="418702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000" y="2187743"/>
            <a:ext cx="3970087" cy="2482515"/>
          </a:xfrm>
        </p:spPr>
        <p:txBody>
          <a:bodyPr vert="horz" lIns="91440" tIns="45720" rIns="91440" bIns="45720" rtlCol="0" anchor="ctr">
            <a:normAutofit/>
          </a:bodyPr>
          <a:lstStyle/>
          <a:p>
            <a:pPr algn="l">
              <a:lnSpc>
                <a:spcPct val="90000"/>
              </a:lnSpc>
            </a:pPr>
            <a:r>
              <a:rPr lang="en-US" sz="5600" kern="1200">
                <a:solidFill>
                  <a:schemeClr val="tx1"/>
                </a:solidFill>
                <a:latin typeface="+mj-lt"/>
                <a:ea typeface="+mj-ea"/>
                <a:cs typeface="+mj-cs"/>
              </a:rPr>
              <a:t>QUESTIONS?</a:t>
            </a:r>
          </a:p>
        </p:txBody>
      </p:sp>
      <p:pic>
        <p:nvPicPr>
          <p:cNvPr id="6" name="Graphic 5" descr="Questions">
            <a:extLst>
              <a:ext uri="{FF2B5EF4-FFF2-40B4-BE49-F238E27FC236}">
                <a16:creationId xmlns:a16="http://schemas.microsoft.com/office/drawing/2014/main" id="{36B0F39C-5D7C-4B6D-8277-9E1CAB56D4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914651"/>
            <a:ext cx="1028700" cy="1028700"/>
          </a:xfrm>
          <a:prstGeom prst="rect">
            <a:avLst/>
          </a:prstGeom>
        </p:spPr>
      </p:pic>
      <p:pic>
        <p:nvPicPr>
          <p:cNvPr id="8" name="Graphic 7">
            <a:extLst>
              <a:ext uri="{FF2B5EF4-FFF2-40B4-BE49-F238E27FC236}">
                <a16:creationId xmlns:a16="http://schemas.microsoft.com/office/drawing/2014/main" id="{69809E14-0A63-45B2-B6D4-8286955E72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1073" y="1469503"/>
            <a:ext cx="3918995" cy="3918995"/>
          </a:xfrm>
          <a:prstGeom prst="rect">
            <a:avLst/>
          </a:prstGeom>
        </p:spPr>
      </p:pic>
      <p:sp>
        <p:nvSpPr>
          <p:cNvPr id="3" name="Slide Number Placeholder 2">
            <a:extLst>
              <a:ext uri="{FF2B5EF4-FFF2-40B4-BE49-F238E27FC236}">
                <a16:creationId xmlns:a16="http://schemas.microsoft.com/office/drawing/2014/main" id="{3F26E738-9A9C-4914-8388-CA38CF7FF759}"/>
              </a:ext>
            </a:extLst>
          </p:cNvPr>
          <p:cNvSpPr>
            <a:spLocks noGrp="1"/>
          </p:cNvSpPr>
          <p:nvPr>
            <p:ph type="sldNum" sz="quarter" idx="12"/>
          </p:nvPr>
        </p:nvSpPr>
        <p:spPr/>
        <p:txBody>
          <a:bodyPr/>
          <a:lstStyle/>
          <a:p>
            <a:fld id="{BFB91FCB-D9AE-4DC9-9991-61204BB1707B}" type="slidenum">
              <a:rPr lang="en-US" smtClean="0"/>
              <a:t>17</a:t>
            </a:fld>
            <a:endParaRPr lang="en-US"/>
          </a:p>
        </p:txBody>
      </p:sp>
    </p:spTree>
    <p:extLst>
      <p:ext uri="{BB962C8B-B14F-4D97-AF65-F5344CB8AC3E}">
        <p14:creationId xmlns:p14="http://schemas.microsoft.com/office/powerpoint/2010/main" val="53693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4500"/>
              <a:t>History</a:t>
            </a:r>
          </a:p>
        </p:txBody>
      </p:sp>
      <p:sp>
        <p:nvSpPr>
          <p:cNvPr id="4" name="Slide Number Placeholder 3">
            <a:extLst>
              <a:ext uri="{FF2B5EF4-FFF2-40B4-BE49-F238E27FC236}">
                <a16:creationId xmlns:a16="http://schemas.microsoft.com/office/drawing/2014/main" id="{AEDFC3EC-48D0-4679-849A-9792D34955D5}"/>
              </a:ext>
            </a:extLst>
          </p:cNvPr>
          <p:cNvSpPr>
            <a:spLocks noGrp="1"/>
          </p:cNvSpPr>
          <p:nvPr>
            <p:ph type="sldNum" sz="quarter" idx="12"/>
          </p:nvPr>
        </p:nvSpPr>
        <p:spPr>
          <a:xfrm>
            <a:off x="6457950" y="6356350"/>
            <a:ext cx="2057400" cy="365125"/>
          </a:xfrm>
        </p:spPr>
        <p:txBody>
          <a:bodyPr>
            <a:normAutofit/>
          </a:bodyPr>
          <a:lstStyle/>
          <a:p>
            <a:pPr>
              <a:spcAft>
                <a:spcPts val="600"/>
              </a:spcAft>
            </a:pPr>
            <a:fld id="{BFB91FCB-D9AE-4DC9-9991-61204BB1707B}" type="slidenum">
              <a:rPr lang="en-US" smtClean="0"/>
              <a:pPr>
                <a:spcAft>
                  <a:spcPts val="600"/>
                </a:spcAft>
              </a:pPr>
              <a:t>2</a:t>
            </a:fld>
            <a:endParaRPr lang="en-US"/>
          </a:p>
        </p:txBody>
      </p:sp>
      <p:graphicFrame>
        <p:nvGraphicFramePr>
          <p:cNvPr id="12" name="Content Placeholder 2">
            <a:extLst>
              <a:ext uri="{FF2B5EF4-FFF2-40B4-BE49-F238E27FC236}">
                <a16:creationId xmlns:a16="http://schemas.microsoft.com/office/drawing/2014/main" id="{BC2EE38D-46CE-3837-FDF0-BF3800FC1297}"/>
              </a:ext>
            </a:extLst>
          </p:cNvPr>
          <p:cNvGraphicFramePr>
            <a:graphicFrameLocks noGrp="1"/>
          </p:cNvGraphicFramePr>
          <p:nvPr>
            <p:ph idx="1"/>
            <p:extLst>
              <p:ext uri="{D42A27DB-BD31-4B8C-83A1-F6EECF244321}">
                <p14:modId xmlns:p14="http://schemas.microsoft.com/office/powerpoint/2010/main" val="21554994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71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160" name="Rectangle 615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b="1">
                <a:latin typeface="Times New Roman" panose="02020603050405020304" pitchFamily="18" charset="0"/>
                <a:cs typeface="Times New Roman" panose="02020603050405020304" pitchFamily="18" charset="0"/>
              </a:rPr>
              <a:t>Purpose</a:t>
            </a:r>
          </a:p>
        </p:txBody>
      </p:sp>
      <p:pic>
        <p:nvPicPr>
          <p:cNvPr id="6146" name="Picture 2" descr="Record retention for condos and HOAs">
            <a:extLst>
              <a:ext uri="{FF2B5EF4-FFF2-40B4-BE49-F238E27FC236}">
                <a16:creationId xmlns:a16="http://schemas.microsoft.com/office/drawing/2014/main" id="{24914E7D-A7CB-1F5F-E9C9-E4B4F02DD1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8" r="39092" b="-2"/>
          <a:stretch/>
        </p:blipFill>
        <p:spPr bwMode="auto">
          <a:xfrm>
            <a:off x="4572000" y="1"/>
            <a:ext cx="4577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7C3585A-F8C8-4D75-947B-CABD8196427C}"/>
              </a:ext>
            </a:extLst>
          </p:cNvPr>
          <p:cNvSpPr>
            <a:spLocks noGrp="1"/>
          </p:cNvSpPr>
          <p:nvPr>
            <p:ph type="sldNum" sz="quarter" idx="12"/>
          </p:nvPr>
        </p:nvSpPr>
        <p:spPr>
          <a:xfrm>
            <a:off x="6549390" y="6356350"/>
            <a:ext cx="2400300" cy="365125"/>
          </a:xfrm>
        </p:spPr>
        <p:txBody>
          <a:bodyPr>
            <a:normAutofit/>
          </a:bodyPr>
          <a:lstStyle/>
          <a:p>
            <a:pPr>
              <a:spcAft>
                <a:spcPts val="600"/>
              </a:spcAft>
            </a:pPr>
            <a:fld id="{BFB91FCB-D9AE-4DC9-9991-61204BB1707B}" type="slidenum">
              <a:rPr lang="en-US">
                <a:solidFill>
                  <a:srgbClr val="FFFFFF"/>
                </a:solidFill>
              </a:rPr>
              <a:pPr>
                <a:spcAft>
                  <a:spcPts val="600"/>
                </a:spcAft>
              </a:pPr>
              <a:t>3</a:t>
            </a:fld>
            <a:endParaRPr lang="en-US">
              <a:solidFill>
                <a:srgbClr val="FFFFFF"/>
              </a:solidFill>
            </a:endParaRPr>
          </a:p>
        </p:txBody>
      </p:sp>
      <p:graphicFrame>
        <p:nvGraphicFramePr>
          <p:cNvPr id="21" name="Content Placeholder 2">
            <a:extLst>
              <a:ext uri="{FF2B5EF4-FFF2-40B4-BE49-F238E27FC236}">
                <a16:creationId xmlns:a16="http://schemas.microsoft.com/office/drawing/2014/main" id="{EF9BD4BB-9EB2-45DD-BB1A-429EC15307F2}"/>
              </a:ext>
            </a:extLst>
          </p:cNvPr>
          <p:cNvGraphicFramePr>
            <a:graphicFrameLocks noGrp="1"/>
          </p:cNvGraphicFramePr>
          <p:nvPr>
            <p:ph idx="1"/>
            <p:extLst>
              <p:ext uri="{D42A27DB-BD31-4B8C-83A1-F6EECF244321}">
                <p14:modId xmlns:p14="http://schemas.microsoft.com/office/powerpoint/2010/main" val="1016481232"/>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865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28650" y="643467"/>
            <a:ext cx="2916395" cy="1800526"/>
          </a:xfrm>
        </p:spPr>
        <p:txBody>
          <a:bodyPr>
            <a:normAutofit/>
          </a:bodyPr>
          <a:lstStyle/>
          <a:p>
            <a:r>
              <a:rPr lang="en-US" b="1">
                <a:latin typeface="Times New Roman" panose="02020603050405020304" pitchFamily="18" charset="0"/>
                <a:cs typeface="Times New Roman" panose="02020603050405020304" pitchFamily="18" charset="0"/>
              </a:rPr>
              <a:t>State Laws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623381"/>
            <a:ext cx="3843438" cy="4006019"/>
          </a:xfrm>
        </p:spPr>
        <p:txBody>
          <a:bodyPr>
            <a:normAutofit/>
          </a:bodyPr>
          <a:lstStyle/>
          <a:p>
            <a:r>
              <a:rPr lang="en-US" sz="2400" dirty="0">
                <a:latin typeface="Times New Roman" panose="02020603050405020304" pitchFamily="18" charset="0"/>
                <a:cs typeface="Times New Roman" panose="02020603050405020304" pitchFamily="18" charset="0"/>
              </a:rPr>
              <a:t>RSA 5:29</a:t>
            </a:r>
          </a:p>
          <a:p>
            <a:r>
              <a:rPr lang="en-US" sz="2400" dirty="0">
                <a:latin typeface="Times New Roman" panose="02020603050405020304" pitchFamily="18" charset="0"/>
                <a:cs typeface="Times New Roman" panose="02020603050405020304" pitchFamily="18" charset="0"/>
              </a:rPr>
              <a:t>RSA 5:47</a:t>
            </a:r>
          </a:p>
          <a:p>
            <a:r>
              <a:rPr lang="en-US" sz="2400" dirty="0">
                <a:latin typeface="Times New Roman" panose="02020603050405020304" pitchFamily="18" charset="0"/>
                <a:cs typeface="Times New Roman" panose="02020603050405020304" pitchFamily="18" charset="0"/>
              </a:rPr>
              <a:t>RSA 5:48</a:t>
            </a:r>
          </a:p>
          <a:p>
            <a:r>
              <a:rPr lang="en-US" sz="2400" dirty="0">
                <a:latin typeface="Times New Roman" panose="02020603050405020304" pitchFamily="18" charset="0"/>
                <a:cs typeface="Times New Roman" panose="02020603050405020304" pitchFamily="18" charset="0"/>
              </a:rPr>
              <a:t>RSA 5:49</a:t>
            </a:r>
          </a:p>
          <a:p>
            <a:r>
              <a:rPr lang="en-US" sz="2400" dirty="0">
                <a:latin typeface="Times New Roman" panose="02020603050405020304" pitchFamily="18" charset="0"/>
                <a:cs typeface="Times New Roman" panose="02020603050405020304" pitchFamily="18" charset="0"/>
              </a:rPr>
              <a:t>RSA 5:50</a:t>
            </a:r>
          </a:p>
          <a:p>
            <a:r>
              <a:rPr lang="en-US" sz="2400" dirty="0">
                <a:latin typeface="Times New Roman" panose="02020603050405020304" pitchFamily="18" charset="0"/>
                <a:cs typeface="Times New Roman" panose="02020603050405020304" pitchFamily="18" charset="0"/>
              </a:rPr>
              <a:t>RSA 5:51</a:t>
            </a:r>
          </a:p>
          <a:p>
            <a:r>
              <a:rPr lang="en-US" sz="2400" dirty="0">
                <a:latin typeface="Times New Roman" panose="02020603050405020304" pitchFamily="18" charset="0"/>
                <a:cs typeface="Times New Roman" panose="02020603050405020304" pitchFamily="18" charset="0"/>
              </a:rPr>
              <a:t>RSA 33-A:1</a:t>
            </a:r>
          </a:p>
          <a:p>
            <a:endParaRPr lang="en-US" sz="2400" dirty="0">
              <a:latin typeface="Times New Roman" panose="02020603050405020304" pitchFamily="18" charset="0"/>
              <a:cs typeface="Times New Roman" panose="02020603050405020304" pitchFamily="18" charset="0"/>
            </a:endParaRPr>
          </a:p>
        </p:txBody>
      </p:sp>
      <p:pic>
        <p:nvPicPr>
          <p:cNvPr id="2050" name="Picture 2" descr="New Hampshire | Capital, Population, Map, History, &amp; Facts | Britannica">
            <a:extLst>
              <a:ext uri="{FF2B5EF4-FFF2-40B4-BE49-F238E27FC236}">
                <a16:creationId xmlns:a16="http://schemas.microsoft.com/office/drawing/2014/main" id="{5CCA22A8-3269-0253-104B-D289C1120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00739" y="1662842"/>
            <a:ext cx="3560660" cy="35606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F40F3A9-772D-4466-8377-53A3A4B8BC4B}"/>
              </a:ext>
            </a:extLst>
          </p:cNvPr>
          <p:cNvSpPr>
            <a:spLocks noGrp="1"/>
          </p:cNvSpPr>
          <p:nvPr>
            <p:ph type="sldNum" sz="quarter" idx="12"/>
          </p:nvPr>
        </p:nvSpPr>
        <p:spPr>
          <a:xfrm>
            <a:off x="6457950" y="6356350"/>
            <a:ext cx="2057400" cy="365125"/>
          </a:xfrm>
        </p:spPr>
        <p:txBody>
          <a:bodyPr>
            <a:normAutofit/>
          </a:bodyPr>
          <a:lstStyle/>
          <a:p>
            <a:pPr>
              <a:spcAft>
                <a:spcPts val="600"/>
              </a:spcAft>
            </a:pPr>
            <a:fld id="{BFB91FCB-D9AE-4DC9-9991-61204BB1707B}" type="slidenum">
              <a:rPr lang="en-US" smtClean="0"/>
              <a:pPr>
                <a:spcAft>
                  <a:spcPts val="600"/>
                </a:spcAft>
              </a:pPr>
              <a:t>4</a:t>
            </a:fld>
            <a:endParaRPr lang="en-US"/>
          </a:p>
        </p:txBody>
      </p:sp>
    </p:spTree>
    <p:extLst>
      <p:ext uri="{BB962C8B-B14F-4D97-AF65-F5344CB8AC3E}">
        <p14:creationId xmlns:p14="http://schemas.microsoft.com/office/powerpoint/2010/main" val="191666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4577" y="957695"/>
            <a:ext cx="2620772" cy="4930246"/>
          </a:xfrm>
        </p:spPr>
        <p:txBody>
          <a:bodyPr>
            <a:normAutofit/>
          </a:bodyPr>
          <a:lstStyle/>
          <a:p>
            <a:pPr algn="r"/>
            <a:r>
              <a:rPr lang="en-US" b="1" u="sng" dirty="0">
                <a:solidFill>
                  <a:schemeClr val="accent1"/>
                </a:solidFill>
                <a:latin typeface="Times New Roman" panose="02020603050405020304" pitchFamily="18" charset="0"/>
                <a:cs typeface="Times New Roman" panose="02020603050405020304" pitchFamily="18" charset="0"/>
              </a:rPr>
              <a:t>RSA 5:29 </a:t>
            </a:r>
            <a:r>
              <a:rPr lang="en-US" b="1" dirty="0">
                <a:solidFill>
                  <a:schemeClr val="accent1"/>
                </a:solidFill>
                <a:latin typeface="Times New Roman" panose="02020603050405020304" pitchFamily="18" charset="0"/>
                <a:cs typeface="Times New Roman" panose="02020603050405020304" pitchFamily="18" charset="0"/>
              </a:rPr>
              <a:t>What is a record?</a:t>
            </a:r>
          </a:p>
        </p:txBody>
      </p:sp>
      <p:sp>
        <p:nvSpPr>
          <p:cNvPr id="3" name="Content Placeholder 2"/>
          <p:cNvSpPr>
            <a:spLocks noGrp="1"/>
          </p:cNvSpPr>
          <p:nvPr>
            <p:ph idx="1"/>
          </p:nvPr>
        </p:nvSpPr>
        <p:spPr>
          <a:xfrm>
            <a:off x="642949" y="963877"/>
            <a:ext cx="4783327" cy="4930246"/>
          </a:xfrm>
        </p:spPr>
        <p:txBody>
          <a:bodyPr anchor="ctr">
            <a:normAutofit/>
          </a:bodyPr>
          <a:lstStyle/>
          <a:p>
            <a:pPr marL="0" indent="0">
              <a:buNone/>
            </a:pPr>
            <a:endParaRPr lang="en-US" sz="2100" dirty="0">
              <a:latin typeface="Times New Roman" panose="02020603050405020304" pitchFamily="18" charset="0"/>
              <a:cs typeface="Times New Roman" panose="02020603050405020304" pitchFamily="18" charset="0"/>
            </a:endParaRPr>
          </a:p>
          <a:p>
            <a:pPr marL="400050" lvl="1" indent="0">
              <a:buNone/>
            </a:pPr>
            <a:r>
              <a:rPr lang="en-US" sz="2400" dirty="0">
                <a:latin typeface="Times New Roman" panose="02020603050405020304" pitchFamily="18" charset="0"/>
                <a:cs typeface="Times New Roman" panose="02020603050405020304" pitchFamily="18" charset="0"/>
              </a:rPr>
              <a:t>“…Any </a:t>
            </a:r>
            <a:r>
              <a:rPr lang="en-US" sz="2400" b="1" dirty="0">
                <a:latin typeface="Times New Roman" panose="02020603050405020304" pitchFamily="18" charset="0"/>
                <a:cs typeface="Times New Roman" panose="02020603050405020304" pitchFamily="18" charset="0"/>
              </a:rPr>
              <a:t>document, book, paper, manuscript, drawing, photograph, map, sound recording, video recording, electronic record, microform or other material, </a:t>
            </a:r>
            <a:r>
              <a:rPr lang="en-US" sz="2400" dirty="0">
                <a:latin typeface="Times New Roman" panose="02020603050405020304" pitchFamily="18" charset="0"/>
                <a:cs typeface="Times New Roman" panose="02020603050405020304" pitchFamily="18" charset="0"/>
              </a:rPr>
              <a:t>regardless of physical form or characteristics, made or received pursuant to law or in connection with the </a:t>
            </a:r>
            <a:r>
              <a:rPr lang="en-US" sz="2400" b="1" dirty="0">
                <a:latin typeface="Times New Roman" panose="02020603050405020304" pitchFamily="18" charset="0"/>
                <a:cs typeface="Times New Roman" panose="02020603050405020304" pitchFamily="18" charset="0"/>
              </a:rPr>
              <a:t>transaction of official business</a:t>
            </a:r>
            <a:r>
              <a:rPr lang="en-US" sz="2400" dirty="0">
                <a:latin typeface="Times New Roman" panose="02020603050405020304" pitchFamily="18"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1DDA83E-F822-4693-8E16-48A9F634CFAC}"/>
              </a:ext>
            </a:extLst>
          </p:cNvPr>
          <p:cNvSpPr>
            <a:spLocks noGrp="1"/>
          </p:cNvSpPr>
          <p:nvPr>
            <p:ph type="sldNum" sz="quarter" idx="12"/>
          </p:nvPr>
        </p:nvSpPr>
        <p:spPr/>
        <p:txBody>
          <a:bodyPr/>
          <a:lstStyle/>
          <a:p>
            <a:fld id="{BFB91FCB-D9AE-4DC9-9991-61204BB1707B}" type="slidenum">
              <a:rPr lang="en-US" smtClean="0"/>
              <a:t>5</a:t>
            </a:fld>
            <a:endParaRPr lang="en-US"/>
          </a:p>
        </p:txBody>
      </p:sp>
    </p:spTree>
    <p:extLst>
      <p:ext uri="{BB962C8B-B14F-4D97-AF65-F5344CB8AC3E}">
        <p14:creationId xmlns:p14="http://schemas.microsoft.com/office/powerpoint/2010/main" val="196509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1070800"/>
            <a:ext cx="2954766" cy="5583126"/>
          </a:xfrm>
        </p:spPr>
        <p:txBody>
          <a:bodyPr>
            <a:normAutofit/>
          </a:bodyPr>
          <a:lstStyle/>
          <a:p>
            <a:pPr algn="r">
              <a:lnSpc>
                <a:spcPct val="90000"/>
              </a:lnSpc>
            </a:pPr>
            <a:r>
              <a:rPr lang="en-US" sz="3900"/>
              <a:t>RSA 5:47 – RSA 5:51</a:t>
            </a:r>
            <a:br>
              <a:rPr lang="en-US" sz="3900"/>
            </a:br>
            <a:r>
              <a:rPr lang="en-US" sz="3900"/>
              <a:t>Local Government Records Management Program</a:t>
            </a:r>
          </a:p>
        </p:txBody>
      </p:sp>
      <p:sp>
        <p:nvSpPr>
          <p:cNvPr id="3" name="Slide Number Placeholder 2">
            <a:extLst>
              <a:ext uri="{FF2B5EF4-FFF2-40B4-BE49-F238E27FC236}">
                <a16:creationId xmlns:a16="http://schemas.microsoft.com/office/drawing/2014/main" id="{A273158F-3CF7-4FB7-BBA5-0A31194F59DD}"/>
              </a:ext>
            </a:extLst>
          </p:cNvPr>
          <p:cNvSpPr>
            <a:spLocks noGrp="1"/>
          </p:cNvSpPr>
          <p:nvPr>
            <p:ph type="sldNum" sz="quarter" idx="12"/>
          </p:nvPr>
        </p:nvSpPr>
        <p:spPr>
          <a:xfrm>
            <a:off x="6457950" y="320400"/>
            <a:ext cx="2057400" cy="365125"/>
          </a:xfrm>
        </p:spPr>
        <p:txBody>
          <a:bodyPr>
            <a:normAutofit/>
          </a:bodyPr>
          <a:lstStyle/>
          <a:p>
            <a:pPr>
              <a:spcAft>
                <a:spcPts val="600"/>
              </a:spcAft>
            </a:pPr>
            <a:fld id="{BFB91FCB-D9AE-4DC9-9991-61204BB1707B}" type="slidenum">
              <a:rPr lang="en-US">
                <a:solidFill>
                  <a:schemeClr val="tx1">
                    <a:alpha val="60000"/>
                  </a:schemeClr>
                </a:solidFill>
              </a:rPr>
              <a:pPr>
                <a:spcAft>
                  <a:spcPts val="600"/>
                </a:spcAft>
              </a:pPr>
              <a:t>6</a:t>
            </a:fld>
            <a:endParaRPr lang="en-US">
              <a:solidFill>
                <a:schemeClr val="tx1">
                  <a:alpha val="60000"/>
                </a:schemeClr>
              </a:solidFill>
            </a:endParaRPr>
          </a:p>
        </p:txBody>
      </p:sp>
      <p:cxnSp>
        <p:nvCxnSpPr>
          <p:cNvPr id="43" name="Straight Connector 4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9BC9D32-5477-40EF-AC2C-3D89588D1952}"/>
              </a:ext>
            </a:extLst>
          </p:cNvPr>
          <p:cNvGraphicFramePr>
            <a:graphicFrameLocks noGrp="1"/>
          </p:cNvGraphicFramePr>
          <p:nvPr>
            <p:ph idx="1"/>
            <p:extLst>
              <p:ext uri="{D42A27DB-BD31-4B8C-83A1-F6EECF244321}">
                <p14:modId xmlns:p14="http://schemas.microsoft.com/office/powerpoint/2010/main" val="2774851951"/>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35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7D77F-B76D-46F4-9079-268CEB9499B7}"/>
              </a:ext>
            </a:extLst>
          </p:cNvPr>
          <p:cNvSpPr>
            <a:spLocks noGrp="1"/>
          </p:cNvSpPr>
          <p:nvPr>
            <p:ph type="title"/>
          </p:nvPr>
        </p:nvSpPr>
        <p:spPr>
          <a:xfrm>
            <a:off x="476250" y="640823"/>
            <a:ext cx="2563994" cy="5583148"/>
          </a:xfrm>
        </p:spPr>
        <p:txBody>
          <a:bodyPr anchor="ctr">
            <a:normAutofit/>
          </a:bodyPr>
          <a:lstStyle/>
          <a:p>
            <a:r>
              <a:rPr lang="en-US" sz="4300"/>
              <a:t>RSA33-A:4-a</a:t>
            </a:r>
            <a:br>
              <a:rPr lang="en-US" sz="4300"/>
            </a:br>
            <a:r>
              <a:rPr lang="en-US" sz="4300"/>
              <a:t>Municipal Records Board</a:t>
            </a:r>
            <a:br>
              <a:rPr lang="en-US" sz="4300"/>
            </a:br>
            <a:endParaRPr lang="en-US" sz="4300"/>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C745159-CA85-4A8C-8FD2-F772C2442983}"/>
              </a:ext>
            </a:extLst>
          </p:cNvPr>
          <p:cNvSpPr>
            <a:spLocks noGrp="1"/>
          </p:cNvSpPr>
          <p:nvPr>
            <p:ph type="sldNum" sz="quarter" idx="12"/>
          </p:nvPr>
        </p:nvSpPr>
        <p:spPr>
          <a:xfrm>
            <a:off x="6457950" y="6356350"/>
            <a:ext cx="2057400" cy="365125"/>
          </a:xfrm>
        </p:spPr>
        <p:txBody>
          <a:bodyPr>
            <a:normAutofit/>
          </a:bodyPr>
          <a:lstStyle/>
          <a:p>
            <a:pPr>
              <a:spcAft>
                <a:spcPts val="600"/>
              </a:spcAft>
            </a:pPr>
            <a:fld id="{BFB91FCB-D9AE-4DC9-9991-61204BB1707B}" type="slidenum">
              <a:rPr lang="en-US" smtClean="0"/>
              <a:pPr>
                <a:spcAft>
                  <a:spcPts val="600"/>
                </a:spcAft>
              </a:pPr>
              <a:t>7</a:t>
            </a:fld>
            <a:endParaRPr lang="en-US"/>
          </a:p>
        </p:txBody>
      </p:sp>
      <p:graphicFrame>
        <p:nvGraphicFramePr>
          <p:cNvPr id="5" name="Content Placeholder 2">
            <a:extLst>
              <a:ext uri="{FF2B5EF4-FFF2-40B4-BE49-F238E27FC236}">
                <a16:creationId xmlns:a16="http://schemas.microsoft.com/office/drawing/2014/main" id="{B76E0082-9C27-460D-AD6B-65E199C8ED8F}"/>
              </a:ext>
            </a:extLst>
          </p:cNvPr>
          <p:cNvGraphicFramePr>
            <a:graphicFrameLocks noGrp="1"/>
          </p:cNvGraphicFramePr>
          <p:nvPr>
            <p:ph idx="1"/>
            <p:extLst>
              <p:ext uri="{D42A27DB-BD31-4B8C-83A1-F6EECF244321}">
                <p14:modId xmlns:p14="http://schemas.microsoft.com/office/powerpoint/2010/main" val="260896223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58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D77F-B76D-46F4-9079-268CEB9499B7}"/>
              </a:ext>
            </a:extLst>
          </p:cNvPr>
          <p:cNvSpPr>
            <a:spLocks noGrp="1"/>
          </p:cNvSpPr>
          <p:nvPr>
            <p:ph type="title"/>
          </p:nvPr>
        </p:nvSpPr>
        <p:spPr>
          <a:xfrm>
            <a:off x="360759" y="3752849"/>
            <a:ext cx="2468166" cy="2452687"/>
          </a:xfrm>
        </p:spPr>
        <p:txBody>
          <a:bodyPr anchor="ctr">
            <a:normAutofit/>
          </a:bodyPr>
          <a:lstStyle/>
          <a:p>
            <a:pPr>
              <a:lnSpc>
                <a:spcPct val="90000"/>
              </a:lnSpc>
            </a:pPr>
            <a:r>
              <a:rPr lang="en-US" sz="2600"/>
              <a:t>RSA33-A:4-a &amp; b</a:t>
            </a:r>
            <a:br>
              <a:rPr lang="en-US" sz="2600"/>
            </a:br>
            <a:r>
              <a:rPr lang="en-US" sz="2600"/>
              <a:t>Municipal Records Board Powers</a:t>
            </a:r>
            <a:br>
              <a:rPr lang="en-US" sz="2600"/>
            </a:br>
            <a:endParaRPr lang="en-US" sz="2600"/>
          </a:p>
        </p:txBody>
      </p:sp>
      <p:pic>
        <p:nvPicPr>
          <p:cNvPr id="3076" name="Picture 4" descr="2022 Audit Committee Agenda: Financial Reporting, Controls, ERM - WSJ">
            <a:extLst>
              <a:ext uri="{FF2B5EF4-FFF2-40B4-BE49-F238E27FC236}">
                <a16:creationId xmlns:a16="http://schemas.microsoft.com/office/drawing/2014/main" id="{AA32AA5A-135C-380B-089E-209C05A0E6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82"/>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F481C5-16BE-4EBE-A84C-1926D90017A6}"/>
              </a:ext>
            </a:extLst>
          </p:cNvPr>
          <p:cNvSpPr>
            <a:spLocks noGrp="1"/>
          </p:cNvSpPr>
          <p:nvPr>
            <p:ph idx="1"/>
          </p:nvPr>
        </p:nvSpPr>
        <p:spPr>
          <a:xfrm>
            <a:off x="3167986" y="3752850"/>
            <a:ext cx="5614060" cy="2452687"/>
          </a:xfrm>
        </p:spPr>
        <p:txBody>
          <a:bodyPr anchor="ctr">
            <a:normAutofit/>
          </a:bodyPr>
          <a:lstStyle/>
          <a:p>
            <a:pPr>
              <a:buFontTx/>
              <a:buChar char="-"/>
            </a:pPr>
            <a:r>
              <a:rPr lang="en-US" sz="1600" b="1"/>
              <a:t>Oversees</a:t>
            </a:r>
            <a:r>
              <a:rPr lang="en-US" sz="1600"/>
              <a:t> the local government records management improvement program</a:t>
            </a:r>
          </a:p>
          <a:p>
            <a:pPr>
              <a:buFontTx/>
              <a:buChar char="-"/>
            </a:pPr>
            <a:r>
              <a:rPr lang="en-US" sz="1600" b="1"/>
              <a:t>Advises</a:t>
            </a:r>
            <a:r>
              <a:rPr lang="en-US" sz="1600"/>
              <a:t> the Secretary of State on effective and efficient management of municipal records through:</a:t>
            </a:r>
          </a:p>
          <a:p>
            <a:pPr lvl="2">
              <a:buFontTx/>
              <a:buChar char="-"/>
            </a:pPr>
            <a:r>
              <a:rPr lang="en-US" sz="1600"/>
              <a:t>Standards</a:t>
            </a:r>
          </a:p>
          <a:p>
            <a:pPr lvl="2">
              <a:buFontTx/>
              <a:buChar char="-"/>
            </a:pPr>
            <a:r>
              <a:rPr lang="en-US" sz="1600"/>
              <a:t>Procedures</a:t>
            </a:r>
          </a:p>
          <a:p>
            <a:pPr marL="914400" lvl="2" indent="0">
              <a:buNone/>
            </a:pPr>
            <a:r>
              <a:rPr lang="en-US" sz="1600"/>
              <a:t> </a:t>
            </a:r>
          </a:p>
        </p:txBody>
      </p:sp>
      <p:sp>
        <p:nvSpPr>
          <p:cNvPr id="4" name="Slide Number Placeholder 3">
            <a:extLst>
              <a:ext uri="{FF2B5EF4-FFF2-40B4-BE49-F238E27FC236}">
                <a16:creationId xmlns:a16="http://schemas.microsoft.com/office/drawing/2014/main" id="{79A4475F-69F7-41EA-B19F-DC37C5B1B932}"/>
              </a:ext>
            </a:extLst>
          </p:cNvPr>
          <p:cNvSpPr>
            <a:spLocks noGrp="1"/>
          </p:cNvSpPr>
          <p:nvPr>
            <p:ph type="sldNum" sz="quarter" idx="12"/>
          </p:nvPr>
        </p:nvSpPr>
        <p:spPr>
          <a:xfrm>
            <a:off x="6648450" y="6356350"/>
            <a:ext cx="2057400" cy="365125"/>
          </a:xfrm>
        </p:spPr>
        <p:txBody>
          <a:bodyPr>
            <a:normAutofit/>
          </a:bodyPr>
          <a:lstStyle/>
          <a:p>
            <a:pPr>
              <a:spcAft>
                <a:spcPts val="600"/>
              </a:spcAft>
            </a:pPr>
            <a:fld id="{BFB91FCB-D9AE-4DC9-9991-61204BB1707B}" type="slidenum">
              <a:rPr lang="en-US" sz="1000" smtClean="0">
                <a:solidFill>
                  <a:schemeClr val="tx1">
                    <a:lumMod val="75000"/>
                    <a:lumOff val="25000"/>
                  </a:schemeClr>
                </a:solidFill>
              </a:rPr>
              <a:pPr>
                <a:spcAft>
                  <a:spcPts val="600"/>
                </a:spcAft>
              </a:pPr>
              <a:t>8</a:t>
            </a:fld>
            <a:endParaRPr lang="en-US" sz="1000">
              <a:solidFill>
                <a:schemeClr val="tx1">
                  <a:lumMod val="75000"/>
                  <a:lumOff val="25000"/>
                </a:schemeClr>
              </a:solidFill>
            </a:endParaRPr>
          </a:p>
        </p:txBody>
      </p:sp>
    </p:spTree>
    <p:extLst>
      <p:ext uri="{BB962C8B-B14F-4D97-AF65-F5344CB8AC3E}">
        <p14:creationId xmlns:p14="http://schemas.microsoft.com/office/powerpoint/2010/main" val="275496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ront steps and columns of a majestic city building">
            <a:extLst>
              <a:ext uri="{FF2B5EF4-FFF2-40B4-BE49-F238E27FC236}">
                <a16:creationId xmlns:a16="http://schemas.microsoft.com/office/drawing/2014/main" id="{C91AD04B-176F-CF46-EAF8-144717AFAF44}"/>
              </a:ext>
            </a:extLst>
          </p:cNvPr>
          <p:cNvPicPr>
            <a:picLocks noChangeAspect="1"/>
          </p:cNvPicPr>
          <p:nvPr/>
        </p:nvPicPr>
        <p:blipFill rotWithShape="1">
          <a:blip r:embed="rId3"/>
          <a:srcRect l="26601" r="28950" b="-1"/>
          <a:stretch/>
        </p:blipFill>
        <p:spPr>
          <a:xfrm>
            <a:off x="4577270" y="10"/>
            <a:ext cx="4566728" cy="6857990"/>
          </a:xfrm>
          <a:prstGeom prst="rect">
            <a:avLst/>
          </a:prstGeom>
        </p:spPr>
      </p:pic>
      <p:sp useBgFill="1">
        <p:nvSpPr>
          <p:cNvPr id="20"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54B62-BDC6-4DF0-B381-7FB5E28B2C6E}"/>
              </a:ext>
            </a:extLst>
          </p:cNvPr>
          <p:cNvSpPr>
            <a:spLocks noGrp="1"/>
          </p:cNvSpPr>
          <p:nvPr>
            <p:ph type="title"/>
          </p:nvPr>
        </p:nvSpPr>
        <p:spPr>
          <a:xfrm>
            <a:off x="571350" y="328512"/>
            <a:ext cx="3583791" cy="1628970"/>
          </a:xfrm>
        </p:spPr>
        <p:txBody>
          <a:bodyPr anchor="ctr">
            <a:normAutofit/>
          </a:bodyPr>
          <a:lstStyle/>
          <a:p>
            <a:pPr>
              <a:lnSpc>
                <a:spcPct val="90000"/>
              </a:lnSpc>
            </a:pPr>
            <a:r>
              <a:rPr lang="en-US" sz="3500"/>
              <a:t>RSA 33-A-1</a:t>
            </a:r>
            <a:br>
              <a:rPr lang="en-US" sz="3500"/>
            </a:br>
            <a:r>
              <a:rPr lang="en-US" sz="3500" b="1" u="sng"/>
              <a:t>Definition of Municipal Records</a:t>
            </a:r>
          </a:p>
        </p:txBody>
      </p:sp>
      <p:sp>
        <p:nvSpPr>
          <p:cNvPr id="3" name="Content Placeholder 2">
            <a:extLst>
              <a:ext uri="{FF2B5EF4-FFF2-40B4-BE49-F238E27FC236}">
                <a16:creationId xmlns:a16="http://schemas.microsoft.com/office/drawing/2014/main" id="{400BEB9B-9C50-4F5D-B19D-503BBB927875}"/>
              </a:ext>
            </a:extLst>
          </p:cNvPr>
          <p:cNvSpPr>
            <a:spLocks noGrp="1"/>
          </p:cNvSpPr>
          <p:nvPr>
            <p:ph idx="1"/>
          </p:nvPr>
        </p:nvSpPr>
        <p:spPr>
          <a:xfrm>
            <a:off x="571350" y="2884929"/>
            <a:ext cx="3494817" cy="3374137"/>
          </a:xfrm>
        </p:spPr>
        <p:txBody>
          <a:bodyPr anchor="ctr">
            <a:normAutofit/>
          </a:bodyPr>
          <a:lstStyle/>
          <a:p>
            <a:pPr marL="0" indent="0">
              <a:buNone/>
            </a:pPr>
            <a:r>
              <a:rPr lang="en-US" sz="1700"/>
              <a:t>““</a:t>
            </a:r>
            <a:r>
              <a:rPr lang="en-US" sz="1700" b="1" u="sng"/>
              <a:t>Municipal Records</a:t>
            </a:r>
            <a:r>
              <a:rPr lang="en-US" sz="1700"/>
              <a:t>” means all municipal records, reports, minutes, tax records, ledgers, journals, checks, bills, receipts, warrants, payrolls, deeds and any other written or computerized material that may be designated by the board.”</a:t>
            </a:r>
          </a:p>
        </p:txBody>
      </p:sp>
      <p:sp>
        <p:nvSpPr>
          <p:cNvPr id="4" name="Slide Number Placeholder 3">
            <a:extLst>
              <a:ext uri="{FF2B5EF4-FFF2-40B4-BE49-F238E27FC236}">
                <a16:creationId xmlns:a16="http://schemas.microsoft.com/office/drawing/2014/main" id="{D0A8DED6-A2AF-417D-8DF8-8444B7C417C4}"/>
              </a:ext>
            </a:extLst>
          </p:cNvPr>
          <p:cNvSpPr>
            <a:spLocks noGrp="1"/>
          </p:cNvSpPr>
          <p:nvPr>
            <p:ph type="sldNum" sz="quarter" idx="12"/>
          </p:nvPr>
        </p:nvSpPr>
        <p:spPr>
          <a:xfrm>
            <a:off x="7886700" y="6356350"/>
            <a:ext cx="1097118" cy="365125"/>
          </a:xfrm>
        </p:spPr>
        <p:txBody>
          <a:bodyPr>
            <a:normAutofit/>
          </a:bodyPr>
          <a:lstStyle/>
          <a:p>
            <a:pPr>
              <a:spcAft>
                <a:spcPts val="600"/>
              </a:spcAft>
            </a:pPr>
            <a:fld id="{BFB91FCB-D9AE-4DC9-9991-61204BB1707B}"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421115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919</Words>
  <Application>Microsoft Office PowerPoint</Application>
  <PresentationFormat>On-screen Show (4:3)</PresentationFormat>
  <Paragraphs>156</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NHTCA 2023 Fall Conference  Record Retention</vt:lpstr>
      <vt:lpstr>History</vt:lpstr>
      <vt:lpstr>Purpose</vt:lpstr>
      <vt:lpstr>State Laws</vt:lpstr>
      <vt:lpstr>RSA 5:29 What is a record?</vt:lpstr>
      <vt:lpstr>RSA 5:47 – RSA 5:51 Local Government Records Management Program</vt:lpstr>
      <vt:lpstr>RSA33-A:4-a Municipal Records Board </vt:lpstr>
      <vt:lpstr>RSA33-A:4-a &amp; b Municipal Records Board Powers </vt:lpstr>
      <vt:lpstr>RSA 33-A-1 Definition of Municipal Records</vt:lpstr>
      <vt:lpstr>RSA 33-A:3 Municipal Committees</vt:lpstr>
      <vt:lpstr>Municipal Records Retention Committee Function</vt:lpstr>
      <vt:lpstr>CHAPTER 33-A DISPOSITION OF MUNICIPAL RECORDS SECTION 33-A:3-a</vt:lpstr>
      <vt:lpstr>RSA 33-A:3-a for Tax Collectors</vt:lpstr>
      <vt:lpstr>RSA 33-A:3-a for Tax Collectors</vt:lpstr>
      <vt:lpstr>Electronic Records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Enwright</dc:creator>
  <cp:lastModifiedBy>Nancy L. Bates</cp:lastModifiedBy>
  <cp:revision>6</cp:revision>
  <dcterms:created xsi:type="dcterms:W3CDTF">2018-08-23T16:25:59Z</dcterms:created>
  <dcterms:modified xsi:type="dcterms:W3CDTF">2023-09-19T19:32:34Z</dcterms:modified>
</cp:coreProperties>
</file>